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0" r:id="rId5"/>
    <p:sldId id="261" r:id="rId6"/>
    <p:sldId id="262" r:id="rId7"/>
    <p:sldId id="263" r:id="rId8"/>
    <p:sldId id="264"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88AA4A7-4501-48E5-8CD4-D77D745F5832}" type="datetimeFigureOut">
              <a:rPr lang="en-US" smtClean="0"/>
              <a:t>6/17/2015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4F20489-5E89-4F15-A88D-FA885583687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85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AA4A7-4501-48E5-8CD4-D77D745F5832}" type="datetimeFigureOut">
              <a:rPr lang="en-US" smtClean="0"/>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20489-5E89-4F15-A88D-FA8855836870}" type="slidenum">
              <a:rPr lang="en-US" smtClean="0"/>
              <a:t>‹#›</a:t>
            </a:fld>
            <a:endParaRPr lang="en-US"/>
          </a:p>
        </p:txBody>
      </p:sp>
    </p:spTree>
    <p:extLst>
      <p:ext uri="{BB962C8B-B14F-4D97-AF65-F5344CB8AC3E}">
        <p14:creationId xmlns:p14="http://schemas.microsoft.com/office/powerpoint/2010/main" val="212207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AA4A7-4501-48E5-8CD4-D77D745F5832}"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20489-5E89-4F15-A88D-FA885583687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061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AA4A7-4501-48E5-8CD4-D77D745F5832}"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20489-5E89-4F15-A88D-FA885583687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128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AA4A7-4501-48E5-8CD4-D77D745F5832}"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20489-5E89-4F15-A88D-FA8855836870}" type="slidenum">
              <a:rPr lang="en-US" smtClean="0"/>
              <a:t>‹#›</a:t>
            </a:fld>
            <a:endParaRPr lang="en-US"/>
          </a:p>
        </p:txBody>
      </p:sp>
    </p:spTree>
    <p:extLst>
      <p:ext uri="{BB962C8B-B14F-4D97-AF65-F5344CB8AC3E}">
        <p14:creationId xmlns:p14="http://schemas.microsoft.com/office/powerpoint/2010/main" val="299471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AA4A7-4501-48E5-8CD4-D77D745F5832}"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20489-5E89-4F15-A88D-FA885583687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07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AA4A7-4501-48E5-8CD4-D77D745F5832}"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20489-5E89-4F15-A88D-FA885583687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941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8AA4A7-4501-48E5-8CD4-D77D745F5832}"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20489-5E89-4F15-A88D-FA885583687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591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8AA4A7-4501-48E5-8CD4-D77D745F5832}"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20489-5E89-4F15-A88D-FA885583687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53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8AA4A7-4501-48E5-8CD4-D77D745F5832}"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20489-5E89-4F15-A88D-FA8855836870}" type="slidenum">
              <a:rPr lang="en-US" smtClean="0"/>
              <a:t>‹#›</a:t>
            </a:fld>
            <a:endParaRPr lang="en-US"/>
          </a:p>
        </p:txBody>
      </p:sp>
    </p:spTree>
    <p:extLst>
      <p:ext uri="{BB962C8B-B14F-4D97-AF65-F5344CB8AC3E}">
        <p14:creationId xmlns:p14="http://schemas.microsoft.com/office/powerpoint/2010/main" val="144432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AA4A7-4501-48E5-8CD4-D77D745F5832}" type="datetimeFigureOut">
              <a:rPr lang="en-US" smtClean="0"/>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20489-5E89-4F15-A88D-FA885583687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972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8AA4A7-4501-48E5-8CD4-D77D745F5832}" type="datetimeFigureOut">
              <a:rPr lang="en-US" smtClean="0"/>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20489-5E89-4F15-A88D-FA8855836870}"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4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8AA4A7-4501-48E5-8CD4-D77D745F5832}" type="datetimeFigureOut">
              <a:rPr lang="en-US" smtClean="0"/>
              <a:t>6/17/2015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20489-5E89-4F15-A88D-FA885583687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08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8AA4A7-4501-48E5-8CD4-D77D745F5832}" type="datetimeFigureOut">
              <a:rPr lang="en-US" smtClean="0"/>
              <a:t>6/17/2015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20489-5E89-4F15-A88D-FA885583687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07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AA4A7-4501-48E5-8CD4-D77D745F5832}" type="datetimeFigureOut">
              <a:rPr lang="en-US" smtClean="0"/>
              <a:t>6/17/2015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20489-5E89-4F15-A88D-FA8855836870}" type="slidenum">
              <a:rPr lang="en-US" smtClean="0"/>
              <a:t>‹#›</a:t>
            </a:fld>
            <a:endParaRPr lang="en-US"/>
          </a:p>
        </p:txBody>
      </p:sp>
    </p:spTree>
    <p:extLst>
      <p:ext uri="{BB962C8B-B14F-4D97-AF65-F5344CB8AC3E}">
        <p14:creationId xmlns:p14="http://schemas.microsoft.com/office/powerpoint/2010/main" val="292871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AA4A7-4501-48E5-8CD4-D77D745F5832}" type="datetimeFigureOut">
              <a:rPr lang="en-US" smtClean="0"/>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20489-5E89-4F15-A88D-FA885583687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25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AA4A7-4501-48E5-8CD4-D77D745F5832}" type="datetimeFigureOut">
              <a:rPr lang="en-US" smtClean="0"/>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20489-5E89-4F15-A88D-FA8855836870}" type="slidenum">
              <a:rPr lang="en-US" smtClean="0"/>
              <a:t>‹#›</a:t>
            </a:fld>
            <a:endParaRPr lang="en-US"/>
          </a:p>
        </p:txBody>
      </p:sp>
    </p:spTree>
    <p:extLst>
      <p:ext uri="{BB962C8B-B14F-4D97-AF65-F5344CB8AC3E}">
        <p14:creationId xmlns:p14="http://schemas.microsoft.com/office/powerpoint/2010/main" val="367415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8AA4A7-4501-48E5-8CD4-D77D745F5832}" type="datetimeFigureOut">
              <a:rPr lang="en-US" smtClean="0"/>
              <a:t>6/17/2015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F20489-5E89-4F15-A88D-FA8855836870}" type="slidenum">
              <a:rPr lang="en-US" smtClean="0"/>
              <a:t>‹#›</a:t>
            </a:fld>
            <a:endParaRPr lang="en-US"/>
          </a:p>
        </p:txBody>
      </p:sp>
    </p:spTree>
    <p:extLst>
      <p:ext uri="{BB962C8B-B14F-4D97-AF65-F5344CB8AC3E}">
        <p14:creationId xmlns:p14="http://schemas.microsoft.com/office/powerpoint/2010/main" val="26468021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uvT66qiOEP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 of the Box and Onto the Screen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Using Screencasts Outside the Classroom</a:t>
            </a:r>
          </a:p>
          <a:p>
            <a:endParaRPr lang="en-US" dirty="0"/>
          </a:p>
          <a:p>
            <a:r>
              <a:rPr lang="en-US" dirty="0" smtClean="0"/>
              <a:t>Megan </a:t>
            </a:r>
            <a:r>
              <a:rPr lang="en-US" dirty="0" err="1" smtClean="0"/>
              <a:t>Berketis</a:t>
            </a:r>
            <a:endParaRPr lang="en-US" dirty="0" smtClean="0"/>
          </a:p>
          <a:p>
            <a:r>
              <a:rPr lang="en-US" dirty="0" smtClean="0"/>
              <a:t>EKU Writing </a:t>
            </a:r>
            <a:r>
              <a:rPr lang="en-US" smtClean="0"/>
              <a:t>Project Summer 2015</a:t>
            </a:r>
            <a:endParaRPr lang="en-US" dirty="0"/>
          </a:p>
        </p:txBody>
      </p:sp>
    </p:spTree>
    <p:extLst>
      <p:ext uri="{BB962C8B-B14F-4D97-AF65-F5344CB8AC3E}">
        <p14:creationId xmlns:p14="http://schemas.microsoft.com/office/powerpoint/2010/main" val="2649380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Peer Reviews</a:t>
            </a:r>
            <a:endParaRPr lang="en-US" dirty="0"/>
          </a:p>
        </p:txBody>
      </p:sp>
      <p:sp>
        <p:nvSpPr>
          <p:cNvPr id="3" name="Content Placeholder 2"/>
          <p:cNvSpPr>
            <a:spLocks noGrp="1"/>
          </p:cNvSpPr>
          <p:nvPr>
            <p:ph idx="1"/>
          </p:nvPr>
        </p:nvSpPr>
        <p:spPr>
          <a:xfrm>
            <a:off x="1295401" y="2556932"/>
            <a:ext cx="9601196" cy="3702200"/>
          </a:xfrm>
        </p:spPr>
        <p:txBody>
          <a:bodyPr>
            <a:normAutofit/>
          </a:bodyPr>
          <a:lstStyle/>
          <a:p>
            <a:pPr marL="0" indent="0">
              <a:buNone/>
            </a:pPr>
            <a:r>
              <a:rPr lang="en-US" dirty="0">
                <a:solidFill>
                  <a:schemeClr val="tx1"/>
                </a:solidFill>
              </a:rPr>
              <a:t>“Writers grow with regular response to their work and the work of other writers. Students need time to respond to each other about ideas”</a:t>
            </a:r>
          </a:p>
          <a:p>
            <a:pPr marL="0" indent="0">
              <a:buNone/>
            </a:pPr>
            <a:r>
              <a:rPr lang="en-US" sz="1600" dirty="0">
                <a:solidFill>
                  <a:schemeClr val="tx1"/>
                </a:solidFill>
              </a:rPr>
              <a:t>Penny Kittle, </a:t>
            </a:r>
            <a:r>
              <a:rPr lang="en-US" sz="1600" i="1" dirty="0">
                <a:solidFill>
                  <a:schemeClr val="tx1"/>
                </a:solidFill>
              </a:rPr>
              <a:t>Write Beside </a:t>
            </a:r>
            <a:r>
              <a:rPr lang="en-US" sz="1600" i="1" dirty="0" smtClean="0">
                <a:solidFill>
                  <a:schemeClr val="tx1"/>
                </a:solidFill>
              </a:rPr>
              <a:t>Them</a:t>
            </a:r>
          </a:p>
          <a:p>
            <a:pPr marL="0" indent="0">
              <a:buNone/>
            </a:pPr>
            <a:endParaRPr lang="en-US" sz="1600" dirty="0">
              <a:solidFill>
                <a:schemeClr val="tx1"/>
              </a:solidFill>
            </a:endParaRPr>
          </a:p>
          <a:p>
            <a:pPr marL="0" indent="0">
              <a:buNone/>
            </a:pPr>
            <a:r>
              <a:rPr lang="en-US" b="1" dirty="0" smtClean="0"/>
              <a:t>Take a few minutes to jot down why you feel Peer Reviews are good.</a:t>
            </a:r>
          </a:p>
          <a:p>
            <a:pPr lvl="1"/>
            <a:r>
              <a:rPr lang="en-US" dirty="0" smtClean="0"/>
              <a:t>Why are they used? What are the good attributes of Peer Reviews? Are there any “Best Practices” in Peer Review Activities? </a:t>
            </a:r>
            <a:endParaRPr lang="en-US" dirty="0"/>
          </a:p>
        </p:txBody>
      </p:sp>
    </p:spTree>
    <p:extLst>
      <p:ext uri="{BB962C8B-B14F-4D97-AF65-F5344CB8AC3E}">
        <p14:creationId xmlns:p14="http://schemas.microsoft.com/office/powerpoint/2010/main" val="224305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Peer Reviews</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“When students use a well-defined protocol to confer with one another, they build classroom community that moves beyond the simple ‘Hey, it’s good’ type of response, and they begin to understand the ways that other writers work, thereby adding to the strategies that they might be able to use on their own.”</a:t>
            </a:r>
          </a:p>
          <a:p>
            <a:pPr marL="0" indent="0">
              <a:buNone/>
            </a:pPr>
            <a:r>
              <a:rPr lang="en-US" sz="1600" dirty="0"/>
              <a:t>Troy Hicks, </a:t>
            </a:r>
            <a:r>
              <a:rPr lang="en-US" sz="1600" i="1" dirty="0"/>
              <a:t>The Digital Writing Workshop</a:t>
            </a:r>
            <a:endParaRPr lang="en-US" sz="1600" dirty="0"/>
          </a:p>
          <a:p>
            <a:pPr marL="0" indent="0" algn="ctr">
              <a:buNone/>
            </a:pPr>
            <a:r>
              <a:rPr lang="en-US" dirty="0" smtClean="0">
                <a:solidFill>
                  <a:schemeClr val="accent6"/>
                </a:solidFill>
              </a:rPr>
              <a:t>www.screencast-o-matic.com/download</a:t>
            </a:r>
            <a:endParaRPr lang="en-US" dirty="0">
              <a:solidFill>
                <a:schemeClr val="accent6"/>
              </a:solidFill>
            </a:endParaRPr>
          </a:p>
        </p:txBody>
      </p:sp>
    </p:spTree>
    <p:extLst>
      <p:ext uri="{BB962C8B-B14F-4D97-AF65-F5344CB8AC3E}">
        <p14:creationId xmlns:p14="http://schemas.microsoft.com/office/powerpoint/2010/main" val="2474246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Out!</a:t>
            </a:r>
            <a:endParaRPr lang="en-US" dirty="0"/>
          </a:p>
        </p:txBody>
      </p:sp>
      <p:sp>
        <p:nvSpPr>
          <p:cNvPr id="3" name="Content Placeholder 2"/>
          <p:cNvSpPr>
            <a:spLocks noGrp="1"/>
          </p:cNvSpPr>
          <p:nvPr>
            <p:ph idx="1"/>
          </p:nvPr>
        </p:nvSpPr>
        <p:spPr/>
        <p:txBody>
          <a:bodyPr/>
          <a:lstStyle/>
          <a:p>
            <a:r>
              <a:rPr lang="en-US" dirty="0" smtClean="0"/>
              <a:t>Take about 10 minutes to open the writing sample and review the Author’s Agenda</a:t>
            </a:r>
          </a:p>
          <a:p>
            <a:pPr lvl="1"/>
            <a:r>
              <a:rPr lang="en-US" dirty="0" smtClean="0"/>
              <a:t>Take notes while you read the first time </a:t>
            </a:r>
          </a:p>
          <a:p>
            <a:pPr lvl="1"/>
            <a:r>
              <a:rPr lang="en-US" dirty="0" smtClean="0"/>
              <a:t>Highlight points of strength in the writing</a:t>
            </a:r>
          </a:p>
          <a:p>
            <a:pPr lvl="1"/>
            <a:r>
              <a:rPr lang="en-US" dirty="0" smtClean="0"/>
              <a:t>Formulate a few “On the edge questions” (See Protocol: “What if you…” “Why” “How” “Could this be…”)</a:t>
            </a:r>
            <a:endParaRPr lang="en-US" dirty="0"/>
          </a:p>
          <a:p>
            <a:pPr marL="457200" lvl="1" indent="0">
              <a:buNone/>
            </a:pPr>
            <a:endParaRPr lang="en-US" dirty="0" smtClean="0"/>
          </a:p>
        </p:txBody>
      </p:sp>
    </p:spTree>
    <p:extLst>
      <p:ext uri="{BB962C8B-B14F-4D97-AF65-F5344CB8AC3E}">
        <p14:creationId xmlns:p14="http://schemas.microsoft.com/office/powerpoint/2010/main" val="542104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 Successful Screencast</a:t>
            </a:r>
            <a:endParaRPr lang="en-US" dirty="0"/>
          </a:p>
        </p:txBody>
      </p:sp>
      <p:sp>
        <p:nvSpPr>
          <p:cNvPr id="3" name="Content Placeholder 2"/>
          <p:cNvSpPr>
            <a:spLocks noGrp="1"/>
          </p:cNvSpPr>
          <p:nvPr>
            <p:ph idx="1"/>
          </p:nvPr>
        </p:nvSpPr>
        <p:spPr/>
        <p:txBody>
          <a:bodyPr/>
          <a:lstStyle/>
          <a:p>
            <a:r>
              <a:rPr lang="en-US" dirty="0" smtClean="0"/>
              <a:t>Pay attention to your physical presence: Speak Clearly, Smile, Don’t speak too fast</a:t>
            </a:r>
          </a:p>
          <a:p>
            <a:r>
              <a:rPr lang="en-US" dirty="0" smtClean="0"/>
              <a:t>Start out with a positive statement. If you start out with your questions or suggestions the writer may dismiss your input</a:t>
            </a:r>
          </a:p>
          <a:p>
            <a:r>
              <a:rPr lang="en-US" dirty="0" smtClean="0"/>
              <a:t>Don’t worry about how you look or sound. The screencast is not going to go viral or be on the Nightly News-it will go no further than your writing group who already knows what you look/sound like in person</a:t>
            </a:r>
            <a:endParaRPr lang="en-US" dirty="0"/>
          </a:p>
        </p:txBody>
      </p:sp>
    </p:spTree>
    <p:extLst>
      <p:ext uri="{BB962C8B-B14F-4D97-AF65-F5344CB8AC3E}">
        <p14:creationId xmlns:p14="http://schemas.microsoft.com/office/powerpoint/2010/main" val="2830131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Drive</a:t>
            </a:r>
            <a:endParaRPr lang="en-US" dirty="0"/>
          </a:p>
        </p:txBody>
      </p:sp>
      <p:sp>
        <p:nvSpPr>
          <p:cNvPr id="3" name="Content Placeholder 2"/>
          <p:cNvSpPr>
            <a:spLocks noGrp="1"/>
          </p:cNvSpPr>
          <p:nvPr>
            <p:ph idx="1"/>
          </p:nvPr>
        </p:nvSpPr>
        <p:spPr/>
        <p:txBody>
          <a:bodyPr/>
          <a:lstStyle/>
          <a:p>
            <a:r>
              <a:rPr lang="en-US" dirty="0" smtClean="0"/>
              <a:t>After you complete your screencast using Screencast-o-</a:t>
            </a:r>
            <a:r>
              <a:rPr lang="en-US" dirty="0" err="1" smtClean="0"/>
              <a:t>matic</a:t>
            </a:r>
            <a:r>
              <a:rPr lang="en-US" dirty="0" smtClean="0"/>
              <a:t> you have two options: Upload to </a:t>
            </a:r>
            <a:r>
              <a:rPr lang="en-US" dirty="0" err="1" smtClean="0"/>
              <a:t>youtube</a:t>
            </a:r>
            <a:r>
              <a:rPr lang="en-US" dirty="0"/>
              <a:t> </a:t>
            </a:r>
            <a:r>
              <a:rPr lang="en-US" dirty="0" smtClean="0"/>
              <a:t>or save onto your computer.</a:t>
            </a:r>
          </a:p>
          <a:p>
            <a:r>
              <a:rPr lang="en-US" dirty="0" smtClean="0"/>
              <a:t>The latter is definitely the easier option if you want to put the screencast on google drive-and it’s pretty self-explanatory.</a:t>
            </a:r>
          </a:p>
          <a:p>
            <a:r>
              <a:rPr lang="en-US" dirty="0" smtClean="0"/>
              <a:t>I’ve made a </a:t>
            </a:r>
            <a:r>
              <a:rPr lang="en-US" dirty="0" err="1" smtClean="0"/>
              <a:t>Minilesson</a:t>
            </a:r>
            <a:r>
              <a:rPr lang="en-US" dirty="0" smtClean="0"/>
              <a:t> screencast explaining how to upload a </a:t>
            </a:r>
            <a:r>
              <a:rPr lang="en-US" dirty="0" err="1" smtClean="0"/>
              <a:t>youtube</a:t>
            </a:r>
            <a:r>
              <a:rPr lang="en-US" dirty="0" smtClean="0"/>
              <a:t> video to Google Drive:</a:t>
            </a:r>
          </a:p>
          <a:p>
            <a:pPr marL="0" indent="0">
              <a:buNone/>
            </a:pPr>
            <a:r>
              <a:rPr lang="en-US" dirty="0"/>
              <a:t>	</a:t>
            </a:r>
            <a:r>
              <a:rPr lang="en-US" dirty="0" smtClean="0"/>
              <a:t>			</a:t>
            </a:r>
          </a:p>
          <a:p>
            <a:pPr marL="0" indent="0">
              <a:buNone/>
            </a:pPr>
            <a:endParaRPr lang="en-US" dirty="0"/>
          </a:p>
        </p:txBody>
      </p:sp>
    </p:spTree>
    <p:extLst>
      <p:ext uri="{BB962C8B-B14F-4D97-AF65-F5344CB8AC3E}">
        <p14:creationId xmlns:p14="http://schemas.microsoft.com/office/powerpoint/2010/main" val="634417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523" y="735824"/>
            <a:ext cx="9601196" cy="936820"/>
          </a:xfrm>
        </p:spPr>
        <p:txBody>
          <a:bodyPr/>
          <a:lstStyle/>
          <a:p>
            <a:r>
              <a:rPr lang="en-US" dirty="0" smtClean="0"/>
              <a:t>Quick Screencast </a:t>
            </a:r>
            <a:r>
              <a:rPr lang="en-US" dirty="0" err="1" smtClean="0"/>
              <a:t>Minilesson</a:t>
            </a:r>
            <a:endParaRPr lang="en-US" dirty="0"/>
          </a:p>
        </p:txBody>
      </p:sp>
      <p:pic>
        <p:nvPicPr>
          <p:cNvPr id="9" name="uvT66qiOEPU"/>
          <p:cNvPicPr>
            <a:picLocks noGrp="1" noRot="1" noChangeAspect="1"/>
          </p:cNvPicPr>
          <p:nvPr>
            <p:ph idx="1"/>
            <a:videoFile r:link="rId1"/>
          </p:nvPr>
        </p:nvPicPr>
        <p:blipFill>
          <a:blip r:embed="rId3"/>
          <a:stretch>
            <a:fillRect/>
          </a:stretch>
        </p:blipFill>
        <p:spPr>
          <a:xfrm>
            <a:off x="2446986" y="1672644"/>
            <a:ext cx="7733364" cy="4350018"/>
          </a:xfrm>
          <a:prstGeom prst="rect">
            <a:avLst/>
          </a:prstGeom>
        </p:spPr>
      </p:pic>
    </p:spTree>
    <p:extLst>
      <p:ext uri="{BB962C8B-B14F-4D97-AF65-F5344CB8AC3E}">
        <p14:creationId xmlns:p14="http://schemas.microsoft.com/office/powerpoint/2010/main" val="3154568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p:txBody>
          <a:bodyPr/>
          <a:lstStyle/>
          <a:p>
            <a:r>
              <a:rPr lang="en-US" dirty="0" smtClean="0"/>
              <a:t>In your Writing Folder there is an Exit Slip Handout (</a:t>
            </a:r>
            <a:r>
              <a:rPr lang="en-US" dirty="0" err="1" smtClean="0"/>
              <a:t>Explo</a:t>
            </a:r>
            <a:r>
              <a:rPr lang="en-US" dirty="0" smtClean="0"/>
              <a:t> Screencast Exit Slip). </a:t>
            </a:r>
            <a:endParaRPr lang="en-US" dirty="0"/>
          </a:p>
          <a:p>
            <a:r>
              <a:rPr lang="en-US" dirty="0" smtClean="0"/>
              <a:t>Please take a few moments to complete the questions. </a:t>
            </a:r>
            <a:endParaRPr lang="en-US" dirty="0"/>
          </a:p>
        </p:txBody>
      </p:sp>
    </p:spTree>
    <p:extLst>
      <p:ext uri="{BB962C8B-B14F-4D97-AF65-F5344CB8AC3E}">
        <p14:creationId xmlns:p14="http://schemas.microsoft.com/office/powerpoint/2010/main" val="1543828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Explo</a:t>
            </a:r>
            <a:endParaRPr lang="en-US" dirty="0"/>
          </a:p>
        </p:txBody>
      </p:sp>
      <p:sp>
        <p:nvSpPr>
          <p:cNvPr id="3" name="Content Placeholder 2"/>
          <p:cNvSpPr>
            <a:spLocks noGrp="1"/>
          </p:cNvSpPr>
          <p:nvPr>
            <p:ph idx="1"/>
          </p:nvPr>
        </p:nvSpPr>
        <p:spPr/>
        <p:txBody>
          <a:bodyPr/>
          <a:lstStyle/>
          <a:p>
            <a:r>
              <a:rPr lang="en-US" dirty="0" smtClean="0"/>
              <a:t>What is different about this type of peer conferencing? Is it beneficial?</a:t>
            </a:r>
          </a:p>
          <a:p>
            <a:r>
              <a:rPr lang="en-US" dirty="0" smtClean="0"/>
              <a:t>What can be done for student with no at-home internet access?</a:t>
            </a:r>
          </a:p>
          <a:p>
            <a:r>
              <a:rPr lang="en-US" dirty="0" smtClean="0"/>
              <a:t>How much class time should still be given to peer writing talks?</a:t>
            </a:r>
          </a:p>
          <a:p>
            <a:endParaRPr lang="en-US" dirty="0"/>
          </a:p>
        </p:txBody>
      </p:sp>
    </p:spTree>
    <p:extLst>
      <p:ext uri="{BB962C8B-B14F-4D97-AF65-F5344CB8AC3E}">
        <p14:creationId xmlns:p14="http://schemas.microsoft.com/office/powerpoint/2010/main" val="19347268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235</TotalTime>
  <Words>444</Words>
  <Application>Microsoft Office PowerPoint</Application>
  <PresentationFormat>Widescreen</PresentationFormat>
  <Paragraphs>37</Paragraphs>
  <Slides>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Out of the Box and Onto the Screen</vt:lpstr>
      <vt:lpstr>Conventional Peer Reviews</vt:lpstr>
      <vt:lpstr>Digital Peer Reviews</vt:lpstr>
      <vt:lpstr>Try it Out!</vt:lpstr>
      <vt:lpstr>Tips for a Successful Screencast</vt:lpstr>
      <vt:lpstr>Google Drive</vt:lpstr>
      <vt:lpstr>Quick Screencast Minilesson</vt:lpstr>
      <vt:lpstr>Exit Slip</vt:lpstr>
      <vt:lpstr>Explo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dc:title>
  <dc:creator>Berketis, Megan E.</dc:creator>
  <cp:lastModifiedBy>Berketis, Megan E.</cp:lastModifiedBy>
  <cp:revision>14</cp:revision>
  <dcterms:created xsi:type="dcterms:W3CDTF">2015-06-15T18:25:27Z</dcterms:created>
  <dcterms:modified xsi:type="dcterms:W3CDTF">2015-06-17T18:05:03Z</dcterms:modified>
</cp:coreProperties>
</file>