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roxima Nova" panose="020B0604020202020204" charset="0"/>
      <p:regular r:id="rId10"/>
      <p:bold r:id="rId11"/>
      <p:italic r:id="rId12"/>
      <p:boldItalic r:id="rId1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74347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14000" b="1"/>
            </a:lvl1pPr>
            <a:lvl2pPr algn="ctr">
              <a:spcBef>
                <a:spcPts val="0"/>
              </a:spcBef>
              <a:buSzPct val="100000"/>
              <a:defRPr sz="14000" b="1"/>
            </a:lvl2pPr>
            <a:lvl3pPr algn="ctr">
              <a:spcBef>
                <a:spcPts val="0"/>
              </a:spcBef>
              <a:buSzPct val="100000"/>
              <a:defRPr sz="14000" b="1"/>
            </a:lvl3pPr>
            <a:lvl4pPr algn="ctr">
              <a:spcBef>
                <a:spcPts val="0"/>
              </a:spcBef>
              <a:buSzPct val="100000"/>
              <a:defRPr sz="14000" b="1"/>
            </a:lvl4pPr>
            <a:lvl5pPr algn="ctr">
              <a:spcBef>
                <a:spcPts val="0"/>
              </a:spcBef>
              <a:buSzPct val="100000"/>
              <a:defRPr sz="14000" b="1"/>
            </a:lvl5pPr>
            <a:lvl6pPr algn="ctr">
              <a:spcBef>
                <a:spcPts val="0"/>
              </a:spcBef>
              <a:buSzPct val="100000"/>
              <a:defRPr sz="14000" b="1"/>
            </a:lvl6pPr>
            <a:lvl7pPr algn="ctr">
              <a:spcBef>
                <a:spcPts val="0"/>
              </a:spcBef>
              <a:buSzPct val="100000"/>
              <a:defRPr sz="14000" b="1"/>
            </a:lvl7pPr>
            <a:lvl8pPr algn="ctr">
              <a:spcBef>
                <a:spcPts val="0"/>
              </a:spcBef>
              <a:buSzPct val="100000"/>
              <a:defRPr sz="14000" b="1"/>
            </a:lvl8pPr>
            <a:lvl9pPr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10450" y="1710750"/>
            <a:ext cx="8123100" cy="113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7200"/>
              <a:t>Vocab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3999899" cy="4570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Bane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(noun)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-a person or thing that ruins or spoils.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-a deadly poison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-a soource of harm or ruin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-a person or thing that causes misery or distress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endParaRPr sz="1800"/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        dictionary.refrence.com /              merriam-webster.com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832400" y="572575"/>
            <a:ext cx="3999899" cy="4570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Example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-National frontiers have been more of a bane than boon for mankind. </a:t>
            </a:r>
          </a:p>
          <a:p>
            <a:pPr algn="l" rtl="0">
              <a:spcBef>
                <a:spcPts val="0"/>
              </a:spcBef>
              <a:buNone/>
            </a:pPr>
            <a:endParaRPr sz="1800"/>
          </a:p>
          <a:p>
            <a:pPr algn="l" rtl="0">
              <a:spcBef>
                <a:spcPts val="0"/>
              </a:spcBef>
              <a:buNone/>
            </a:pPr>
            <a:endParaRPr sz="1800"/>
          </a:p>
          <a:p>
            <a:pPr algn="ctr" rtl="0">
              <a:spcBef>
                <a:spcPts val="0"/>
              </a:spcBef>
              <a:buNone/>
            </a:pPr>
            <a:r>
              <a:rPr lang="en" sz="1800"/>
              <a:t>Origin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-Middle English</a:t>
            </a:r>
          </a:p>
          <a:p>
            <a:pPr algn="l">
              <a:spcBef>
                <a:spcPts val="0"/>
              </a:spcBef>
              <a:buNone/>
            </a:pPr>
            <a:r>
              <a:rPr lang="en" sz="1800"/>
              <a:t>-Old English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3999899" cy="412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Adept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(adjective)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-very skilled or proficient at something.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(noun)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/>
              <a:t>-a person who is skilled or proficient at something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  <a:p>
            <a:pPr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dictionary.refrence.com / google.com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832400" y="1017775"/>
            <a:ext cx="3999899" cy="412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/>
              <a:t>Example</a:t>
            </a:r>
          </a:p>
          <a:p>
            <a:pPr algn="l" rtl="0">
              <a:spcBef>
                <a:spcPts val="0"/>
              </a:spcBef>
              <a:buNone/>
            </a:pPr>
            <a:endParaRPr sz="1800"/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-he is adept at cutting wood.</a:t>
            </a:r>
          </a:p>
          <a:p>
            <a:pPr algn="l" rtl="0">
              <a:spcBef>
                <a:spcPts val="0"/>
              </a:spcBef>
              <a:buNone/>
            </a:pPr>
            <a:endParaRPr sz="1800"/>
          </a:p>
          <a:p>
            <a:pPr algn="l" rtl="0">
              <a:spcBef>
                <a:spcPts val="0"/>
              </a:spcBef>
              <a:buNone/>
            </a:pPr>
            <a:endParaRPr sz="1800"/>
          </a:p>
          <a:p>
            <a:pPr algn="l">
              <a:spcBef>
                <a:spcPts val="0"/>
              </a:spcBef>
              <a:buNone/>
            </a:pPr>
            <a:r>
              <a:rPr lang="en" sz="1800"/>
              <a:t>-they are adepts at kung fu and karate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2875" y="3455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82350" y="918250"/>
            <a:ext cx="85205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/>
              <a:t>Bane: a deadly poison</a:t>
            </a:r>
          </a:p>
          <a:p>
            <a:pPr algn="ctr" rtl="0">
              <a:spcBef>
                <a:spcPts val="0"/>
              </a:spcBef>
              <a:buNone/>
            </a:pPr>
            <a:endParaRPr sz="2400"/>
          </a:p>
          <a:p>
            <a:pPr algn="ctr" rtl="0">
              <a:spcBef>
                <a:spcPts val="0"/>
              </a:spcBef>
              <a:buNone/>
            </a:pPr>
            <a:r>
              <a:rPr lang="en" sz="2400"/>
              <a:t>A:true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/>
              <a:t>B:false </a:t>
            </a:r>
          </a:p>
          <a:p>
            <a:pPr algn="ctr" rtl="0">
              <a:spcBef>
                <a:spcPts val="0"/>
              </a:spcBef>
              <a:buNone/>
            </a:pPr>
            <a:endParaRPr sz="2400"/>
          </a:p>
          <a:p>
            <a:pPr algn="ctr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/>
              <a:t>Adept- Poorly skilled at something</a:t>
            </a:r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r>
              <a:rPr lang="en" sz="2400"/>
              <a:t>A:true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/>
              <a:t>B:false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/>
              <a:t>In the movie Iron man, Iron man was very adept at building and designing robotics and war related weapons.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/>
              <a:t>A:true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/>
              <a:t>B:false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Is bane a noun, adjective, or verb?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Office PowerPoint</Application>
  <PresentationFormat>On-screen Show (16:9)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Proxima Nova</vt:lpstr>
      <vt:lpstr>spearmint</vt:lpstr>
      <vt:lpstr>Vocab</vt:lpstr>
      <vt:lpstr>PowerPoint Presentation</vt:lpstr>
      <vt:lpstr>PowerPoint Presentation</vt:lpstr>
      <vt:lpstr>Question 1</vt:lpstr>
      <vt:lpstr>Question 2</vt:lpstr>
      <vt:lpstr>Question 3</vt:lpstr>
      <vt:lpstr>Question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</dc:title>
  <dc:creator>Berketis, Megan</dc:creator>
  <cp:lastModifiedBy>Berketis, Megan</cp:lastModifiedBy>
  <cp:revision>1</cp:revision>
  <dcterms:modified xsi:type="dcterms:W3CDTF">2015-09-11T12:26:50Z</dcterms:modified>
</cp:coreProperties>
</file>