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893418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25"/>
            <a:ext cx="4572000" cy="5143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311700" y="215275"/>
            <a:ext cx="8520599" cy="1050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FFFF"/>
                </a:solidFill>
              </a:rPr>
              <a:t>vocabulary 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311700" y="1449850"/>
            <a:ext cx="8520599" cy="3636000"/>
          </a:xfrm>
          <a:prstGeom prst="rect">
            <a:avLst/>
          </a:prstGeom>
          <a:solidFill>
            <a:srgbClr val="9900FF"/>
          </a:solidFill>
        </p:spPr>
        <p:txBody>
          <a:bodyPr lIns="91425" tIns="91425" rIns="91425" bIns="91425" anchor="t" anchorCtr="0">
            <a:noAutofit/>
          </a:bodyPr>
          <a:lstStyle/>
          <a:p>
            <a:pPr algn="l" rtl="0">
              <a:spcBef>
                <a:spcPts val="0"/>
              </a:spcBef>
              <a:buNone/>
            </a:pPr>
            <a:r>
              <a:rPr lang="en" sz="3000" dirty="0"/>
              <a:t>         </a:t>
            </a:r>
            <a:r>
              <a:rPr lang="en" sz="4800" dirty="0">
                <a:solidFill>
                  <a:srgbClr val="00FFFF"/>
                </a:solidFill>
                <a:latin typeface="Trebuchet MS"/>
                <a:ea typeface="Trebuchet MS"/>
                <a:cs typeface="Trebuchet MS"/>
                <a:sym typeface="Trebuchet MS"/>
              </a:rPr>
              <a:t>photogenic and testify</a:t>
            </a:r>
          </a:p>
          <a:p>
            <a:pPr algn="l" rtl="0">
              <a:spcBef>
                <a:spcPts val="0"/>
              </a:spcBef>
              <a:buNone/>
            </a:pPr>
            <a:endParaRPr sz="4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algn="l" rtl="0">
              <a:spcBef>
                <a:spcPts val="0"/>
              </a:spcBef>
              <a:buNone/>
            </a:pPr>
            <a:endParaRPr sz="4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algn="l" rtl="0">
              <a:spcBef>
                <a:spcPts val="0"/>
              </a:spcBef>
              <a:buNone/>
            </a:pPr>
            <a:r>
              <a:rPr lang="en" sz="2400"/>
              <a:t>                             </a:t>
            </a:r>
            <a:endParaRPr lang="en" sz="2400">
              <a:solidFill>
                <a:srgbClr val="00FFFF"/>
              </a:solidFill>
            </a:endParaRPr>
          </a:p>
          <a:p>
            <a:pPr algn="l">
              <a:spcBef>
                <a:spcPts val="0"/>
              </a:spcBef>
              <a:buNone/>
            </a:pPr>
            <a:r>
              <a:rPr lang="en" sz="2400" dirty="0">
                <a:solidFill>
                  <a:srgbClr val="00FFFF"/>
                </a:solidFill>
              </a:rPr>
              <a:t>all found on dictionary.com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FFFF"/>
                </a:solidFill>
              </a:rPr>
              <a:t>photogenic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solidFill>
            <a:srgbClr val="9900FF"/>
          </a:solidFill>
          <a:ln w="9525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FFFF"/>
                </a:solidFill>
              </a:rPr>
              <a:t>adjective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FFFF"/>
                </a:solidFill>
              </a:rPr>
              <a:t>1 (especially of a person) looking attractive in photographs or on film.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FFFF"/>
                </a:solidFill>
              </a:rPr>
              <a:t>2 (of an organism or tissue) producing or emitting light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FFFF"/>
                </a:solidFill>
              </a:rPr>
              <a:t>3 produced or caused by light, as a skin condition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FFFF"/>
                </a:solidFill>
              </a:rPr>
              <a:t>examples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solidFill>
            <a:srgbClr val="9900FF"/>
          </a:solidFill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FFFF"/>
                </a:solidFill>
              </a:rPr>
              <a:t>1. my sister always looks photogenic in her pictures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FFFF"/>
                </a:solidFill>
              </a:rPr>
              <a:t>2. outside the walls and seeping down nearby streets, are dozens of photogenic and thought-provoking visions</a:t>
            </a:r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FFFF"/>
                </a:solidFill>
              </a:rPr>
              <a:t>3. but it's so photogenic that i think that play as much bigger part in it probably than any of the actors.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FFFF"/>
                </a:solidFill>
              </a:rPr>
              <a:t>testify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solidFill>
            <a:srgbClr val="9900FF"/>
          </a:solidFill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FFFF"/>
                </a:solidFill>
              </a:rPr>
              <a:t>verb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FFFF"/>
                </a:solidFill>
              </a:rPr>
              <a:t>1. to bear witness; give or afford evidence 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FFFF"/>
                </a:solidFill>
              </a:rPr>
              <a:t>2. low to give testimony under oath or solemn affirmation usually in court.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FFFF"/>
                </a:solidFill>
              </a:rPr>
              <a:t>3. to make solemn declaration.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FFFF"/>
                </a:solidFill>
              </a:rPr>
              <a:t>examples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solidFill>
            <a:srgbClr val="9900FF"/>
          </a:solidFill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FFFF"/>
                </a:solidFill>
              </a:rPr>
              <a:t>1. my best friend loves the song testify.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FFFF"/>
                </a:solidFill>
              </a:rPr>
              <a:t>2. now news has emerged he may be forced to testify in court over a stolen black berry, Tom Sykes reports.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FFFF"/>
                </a:solidFill>
              </a:rPr>
              <a:t>3. it is not yet known whether Edwards will testify in his own defence, but it is likely jurors will hear from him during trial.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FFFF"/>
                </a:solidFill>
              </a:rPr>
              <a:t>quiz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solidFill>
            <a:srgbClr val="9900FF"/>
          </a:solidFill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FFFF"/>
                </a:solidFill>
              </a:rPr>
              <a:t>1. is photogenic a noun or an adjective?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FFFF"/>
                </a:solidFill>
              </a:rPr>
              <a:t>2. is a skin condition mentioned in an definition of photogenic?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FFFF"/>
                </a:solidFill>
              </a:rPr>
              <a:t>3. what does testify mean?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FFFF"/>
                </a:solidFill>
              </a:rPr>
              <a:t>4. is testify a(n) nerb?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239</Words>
  <Application>Microsoft Office PowerPoint</Application>
  <PresentationFormat>On-screen Show (16:9)</PresentationFormat>
  <Paragraphs>29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simple-dark-2</vt:lpstr>
      <vt:lpstr>vocabulary </vt:lpstr>
      <vt:lpstr>photogenic</vt:lpstr>
      <vt:lpstr>examples</vt:lpstr>
      <vt:lpstr>testify</vt:lpstr>
      <vt:lpstr>examples</vt:lpstr>
      <vt:lpstr>quiz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Berketis, Megan</dc:creator>
  <cp:lastModifiedBy>Berketis, Megan</cp:lastModifiedBy>
  <cp:revision>2</cp:revision>
  <dcterms:modified xsi:type="dcterms:W3CDTF">2015-09-25T12:04:47Z</dcterms:modified>
</cp:coreProperties>
</file>