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Amatic SC" panose="020B0604020202020204" charset="0"/>
      <p:regular r:id="rId9"/>
      <p:bold r:id="rId10"/>
    </p:embeddedFont>
    <p:embeddedFont>
      <p:font typeface="Source Code Pro" panose="020B0604020202020204" charset="0"/>
      <p:regular r:id="rId11"/>
      <p:bold r:id="rId12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714" y="-9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84676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8000"/>
            </a:lvl1pPr>
            <a:lvl2pPr algn="ctr">
              <a:spcBef>
                <a:spcPts val="0"/>
              </a:spcBef>
              <a:buSzPct val="100000"/>
              <a:defRPr sz="8000"/>
            </a:lvl2pPr>
            <a:lvl3pPr algn="ctr">
              <a:spcBef>
                <a:spcPts val="0"/>
              </a:spcBef>
              <a:buSzPct val="100000"/>
              <a:defRPr sz="8000"/>
            </a:lvl3pPr>
            <a:lvl4pPr algn="ctr">
              <a:spcBef>
                <a:spcPts val="0"/>
              </a:spcBef>
              <a:buSzPct val="100000"/>
              <a:defRPr sz="8000"/>
            </a:lvl4pPr>
            <a:lvl5pPr algn="ctr">
              <a:spcBef>
                <a:spcPts val="0"/>
              </a:spcBef>
              <a:buSzPct val="100000"/>
              <a:defRPr sz="8000"/>
            </a:lvl5pPr>
            <a:lvl6pPr algn="ctr">
              <a:spcBef>
                <a:spcPts val="0"/>
              </a:spcBef>
              <a:buSzPct val="100000"/>
              <a:defRPr sz="8000"/>
            </a:lvl6pPr>
            <a:lvl7pPr algn="ctr">
              <a:spcBef>
                <a:spcPts val="0"/>
              </a:spcBef>
              <a:buSzPct val="100000"/>
              <a:defRPr sz="8000"/>
            </a:lvl7pPr>
            <a:lvl8pPr algn="ctr">
              <a:spcBef>
                <a:spcPts val="0"/>
              </a:spcBef>
              <a:buSzPct val="100000"/>
              <a:defRPr sz="8000"/>
            </a:lvl8pPr>
            <a:lvl9pPr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4000"/>
            </a:lvl1pPr>
            <a:lvl2pPr>
              <a:spcBef>
                <a:spcPts val="0"/>
              </a:spcBef>
              <a:buSzPct val="100000"/>
              <a:defRPr sz="4000"/>
            </a:lvl2pPr>
            <a:lvl3pPr>
              <a:spcBef>
                <a:spcPts val="0"/>
              </a:spcBef>
              <a:buSzPct val="100000"/>
              <a:defRPr sz="4000"/>
            </a:lvl3pPr>
            <a:lvl4pPr>
              <a:spcBef>
                <a:spcPts val="0"/>
              </a:spcBef>
              <a:buSzPct val="100000"/>
              <a:defRPr sz="4000"/>
            </a:lvl4pPr>
            <a:lvl5pPr>
              <a:spcBef>
                <a:spcPts val="0"/>
              </a:spcBef>
              <a:buSzPct val="100000"/>
              <a:defRPr sz="4000"/>
            </a:lvl5pPr>
            <a:lvl6pPr>
              <a:spcBef>
                <a:spcPts val="0"/>
              </a:spcBef>
              <a:buSzPct val="100000"/>
              <a:defRPr sz="4000"/>
            </a:lvl6pPr>
            <a:lvl7pPr>
              <a:spcBef>
                <a:spcPts val="0"/>
              </a:spcBef>
              <a:buSzPct val="100000"/>
              <a:defRPr sz="4000"/>
            </a:lvl7pPr>
            <a:lvl8pPr>
              <a:spcBef>
                <a:spcPts val="0"/>
              </a:spcBef>
              <a:buSzPct val="100000"/>
              <a:defRPr sz="4000"/>
            </a:lvl8pPr>
            <a:lvl9pPr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3000"/>
            </a:lvl1pPr>
            <a:lvl2pPr>
              <a:spcBef>
                <a:spcPts val="0"/>
              </a:spcBef>
              <a:buSzPct val="100000"/>
              <a:defRPr sz="3000"/>
            </a:lvl2pPr>
            <a:lvl3pPr>
              <a:spcBef>
                <a:spcPts val="0"/>
              </a:spcBef>
              <a:buSzPct val="100000"/>
              <a:defRPr sz="3000"/>
            </a:lvl3pPr>
            <a:lvl4pPr>
              <a:spcBef>
                <a:spcPts val="0"/>
              </a:spcBef>
              <a:buSzPct val="100000"/>
              <a:defRPr sz="3000"/>
            </a:lvl4pPr>
            <a:lvl5pPr>
              <a:spcBef>
                <a:spcPts val="0"/>
              </a:spcBef>
              <a:buSzPct val="100000"/>
              <a:defRPr sz="3000"/>
            </a:lvl5pPr>
            <a:lvl6pPr>
              <a:spcBef>
                <a:spcPts val="0"/>
              </a:spcBef>
              <a:buSzPct val="100000"/>
              <a:defRPr sz="3000"/>
            </a:lvl6pPr>
            <a:lvl7pPr>
              <a:spcBef>
                <a:spcPts val="0"/>
              </a:spcBef>
              <a:buSzPct val="100000"/>
              <a:defRPr sz="3000"/>
            </a:lvl7pPr>
            <a:lvl8pPr>
              <a:spcBef>
                <a:spcPts val="0"/>
              </a:spcBef>
              <a:buSzPct val="100000"/>
              <a:defRPr sz="3000"/>
            </a:lvl8pPr>
            <a:lvl9pPr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Petty and Ruthless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Brooklynn Rose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Petty- (adj)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of little or no importance or consequence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of lesser or secondary importance, merit, ect; minor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www.dictionary.com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 sentences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There is a very clear relation between the use of illegal drugs and petty crime in this city.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girl was very petty for cheating on her boyfriend and not considering his feelings.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meeting ended in a petty argument between a couple of secretaries over who does the most work.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ruthless-(adj)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without pity or compassion; cruel; merciless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www.dictionary.com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example sentences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The leader of the party is ruthless, and will do anything to stay in power.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girl fighting the other student was ruthless, not stopping until she was pulled off.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 triumphant army were ruthless about thier strategies aiming only to kill.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QUIZ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1)What part of speech is petty?</a:t>
            </a:r>
            <a:br>
              <a:rPr lang="en"/>
            </a:br>
            <a:r>
              <a:rPr lang="en"/>
              <a:t>2)Give the definition for ruthless.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3)True or False? An irrelevant fight is an example of petty.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4)Is cruel a synonym of ruthless?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155</Words>
  <Application>Microsoft Office PowerPoint</Application>
  <PresentationFormat>On-screen Show (16:9)</PresentationFormat>
  <Paragraphs>33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Amatic SC</vt:lpstr>
      <vt:lpstr>Source Code Pro</vt:lpstr>
      <vt:lpstr>beach-day</vt:lpstr>
      <vt:lpstr>Petty and Ruthless</vt:lpstr>
      <vt:lpstr>Petty- (adj)</vt:lpstr>
      <vt:lpstr>example sentences</vt:lpstr>
      <vt:lpstr>ruthless-(adj)</vt:lpstr>
      <vt:lpstr>example sentences</vt:lpstr>
      <vt:lpstr>QUIZ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Petty and Ruthless</dc:title>
  <dc:creator>Berketis, Megan</dc:creator>
  <cp:lastModifiedBy>Berketis, Megan</cp:lastModifiedBy>
  <cp:revision>1</cp:revision>
  <dcterms:modified xsi:type="dcterms:W3CDTF">2015-09-18T18:17:20Z</dcterms:modified>
</cp:coreProperties>
</file>