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207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                                by: meek millie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Romantic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adjective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of, relating to, or of the nature of romance; characteristic or suggestive of the world of romance: a </a:t>
            </a:r>
            <a:r>
              <a:rPr lang="en" i="1"/>
              <a:t>romantic adventure.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fanciful; impractical; unrealistic: </a:t>
            </a:r>
            <a:r>
              <a:rPr lang="en" i="1"/>
              <a:t>romantic ideas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noun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1. a romantic person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 a romanticist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dictionary.com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for romantic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Cameron planned a very romantic dinner for Shelbi.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Ethan and Cameron often share romantic glances across the room. </a:t>
            </a:r>
          </a:p>
          <a:p>
            <a:pPr marL="457200" lvl="0" indent="-228600" rtl="0">
              <a:lnSpc>
                <a:spcPct val="118965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Casual waves are never going out of style — the hair looks soft, romantic and feminine. Copy Jessica Biel’s signature style with expert tips!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Larrabee-Zayas, Dory “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Romantic, Casual Waves — Get Jessica Biel’s Exact NYC Hair Look” </a:t>
            </a:r>
            <a:r>
              <a:rPr lang="en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hollywoodlife.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wordpress</a:t>
            </a:r>
            <a:r>
              <a:rPr lang="en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2015. web. 30. sept 2015.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Elegant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adjective 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tastefully fine or luxurious in dress, style, design, etc.: elegant furnishings.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gracefully refined and dignified, as in tastes, habits, or literary style.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 dictionary.com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sentences for elegant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Amanda looks very elegant in her basic white girl outfit.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Shelbi is very elegant looking in her attire today.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>
                <a:solidFill>
                  <a:schemeClr val="dk1"/>
                </a:solidFill>
              </a:rPr>
              <a:t>Twice as nice! Jessica Biel wears bloomin' lovely floral dress then changes into elegant snake print garment.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Rendon, Christine “Twice as nice! Jessica Biel wears bloomin' lovely floral dress then changes into elegant snake print garment.” </a:t>
            </a:r>
            <a:r>
              <a:rPr lang="en" i="1">
                <a:solidFill>
                  <a:schemeClr val="dk1"/>
                </a:solidFill>
              </a:rPr>
              <a:t>dailymail.</a:t>
            </a:r>
            <a:r>
              <a:rPr lang="en">
                <a:solidFill>
                  <a:schemeClr val="dk1"/>
                </a:solidFill>
              </a:rPr>
              <a:t>associatednewspaper. 29. sept. 2015. web. 30.sept. 2015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is romantic an adjective or noun?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elegant means to be tastefully fine. true or false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romantic means the nature of romance. true or false.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romantic and elegant can be taken as the same word? true or false.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simple-light-2</vt:lpstr>
      <vt:lpstr>vocabulary </vt:lpstr>
      <vt:lpstr>Romantic </vt:lpstr>
      <vt:lpstr>Example for romantic </vt:lpstr>
      <vt:lpstr>Elegant</vt:lpstr>
      <vt:lpstr>sentences for elegant 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Berketis, Megan</dc:creator>
  <cp:lastModifiedBy>Berketis, Megan</cp:lastModifiedBy>
  <cp:revision>1</cp:revision>
  <dcterms:modified xsi:type="dcterms:W3CDTF">2015-10-01T18:17:51Z</dcterms:modified>
</cp:coreProperties>
</file>