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Montserrat" panose="020B0604020202020204" charset="0"/>
      <p:regular r:id="rId10"/>
      <p:bold r:id="rId11"/>
    </p:embeddedFont>
    <p:embeddedFont>
      <p:font typeface="Oswald" panose="020B0604020202020204" charset="0"/>
      <p:regular r:id="rId12"/>
      <p:bold r:id="rId13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02" y="-3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/>
            </a:lvl1pPr>
            <a:lvl2pPr marL="0" marR="0" indent="0" algn="l" rtl="0">
              <a:spcBef>
                <a:spcPts val="0"/>
              </a:spcBef>
              <a:defRPr sz="1100" b="0" i="0" u="none" strike="noStrike" cap="none" baseline="0"/>
            </a:lvl2pPr>
            <a:lvl3pPr marL="0" marR="0" indent="0" algn="l" rtl="0">
              <a:spcBef>
                <a:spcPts val="0"/>
              </a:spcBef>
              <a:defRPr sz="1100" b="0" i="0" u="none" strike="noStrike" cap="none" baseline="0"/>
            </a:lvl3pPr>
            <a:lvl4pPr marL="0" marR="0" indent="0" algn="l" rtl="0">
              <a:spcBef>
                <a:spcPts val="0"/>
              </a:spcBef>
              <a:defRPr sz="1100" b="0" i="0" u="none" strike="noStrike" cap="none" baseline="0"/>
            </a:lvl4pPr>
            <a:lvl5pPr marL="0" marR="0" indent="0" algn="l" rtl="0">
              <a:spcBef>
                <a:spcPts val="0"/>
              </a:spcBef>
              <a:defRPr sz="1100" b="0" i="0" u="none" strike="noStrike" cap="none" baseline="0"/>
            </a:lvl5pPr>
            <a:lvl6pPr marL="0" marR="0" indent="0" algn="l" rtl="0">
              <a:spcBef>
                <a:spcPts val="0"/>
              </a:spcBef>
              <a:defRPr sz="1100" b="0" i="0" u="none" strike="noStrike" cap="none" baseline="0"/>
            </a:lvl6pPr>
            <a:lvl7pPr marL="0" marR="0" indent="0" algn="l" rtl="0">
              <a:spcBef>
                <a:spcPts val="0"/>
              </a:spcBef>
              <a:defRPr sz="1100" b="0" i="0" u="none" strike="noStrike" cap="none" baseline="0"/>
            </a:lvl7pPr>
            <a:lvl8pPr marL="0" marR="0" indent="0" algn="l" rtl="0">
              <a:spcBef>
                <a:spcPts val="0"/>
              </a:spcBef>
              <a:defRPr sz="1100" b="0" i="0" u="none" strike="noStrike" cap="none" baseline="0"/>
            </a:lvl8pPr>
            <a:lvl9pPr marL="0" marR="0" indent="0" algn="l" rtl="0">
              <a:spcBef>
                <a:spcPts val="0"/>
              </a:spcBef>
              <a:defRPr sz="1100" b="0" i="0" u="none" strike="noStrike" cap="none" baseline="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451861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4286250" y="0"/>
            <a:ext cx="723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4358475" y="0"/>
            <a:ext cx="3853198" cy="51434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Playfair Display"/>
              <a:buNone/>
              <a:defRPr sz="6800" b="1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defRPr>
            </a:lvl1pPr>
            <a:lvl2pPr marL="0" marR="0" indent="0" algn="ctr" rtl="0">
              <a:spcBef>
                <a:spcPts val="0"/>
              </a:spcBef>
              <a:buClr>
                <a:schemeClr val="dk2"/>
              </a:buClr>
              <a:buFont typeface="Playfair Display"/>
              <a:buNone/>
              <a:defRPr sz="6800" b="1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0" marR="0" indent="0" algn="ctr" rtl="0">
              <a:spcBef>
                <a:spcPts val="0"/>
              </a:spcBef>
              <a:buClr>
                <a:schemeClr val="dk2"/>
              </a:buClr>
              <a:buFont typeface="Playfair Display"/>
              <a:buNone/>
              <a:defRPr sz="6800" b="1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0" marR="0" indent="0" algn="ctr" rtl="0">
              <a:spcBef>
                <a:spcPts val="0"/>
              </a:spcBef>
              <a:buClr>
                <a:schemeClr val="dk2"/>
              </a:buClr>
              <a:buFont typeface="Playfair Display"/>
              <a:buNone/>
              <a:defRPr sz="6800" b="1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0" marR="0" indent="0" algn="ctr" rtl="0">
              <a:spcBef>
                <a:spcPts val="0"/>
              </a:spcBef>
              <a:buClr>
                <a:schemeClr val="dk2"/>
              </a:buClr>
              <a:buFont typeface="Playfair Display"/>
              <a:buNone/>
              <a:defRPr sz="6800" b="1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0" marR="0" indent="0" algn="ctr" rtl="0">
              <a:spcBef>
                <a:spcPts val="0"/>
              </a:spcBef>
              <a:buClr>
                <a:schemeClr val="dk2"/>
              </a:buClr>
              <a:buFont typeface="Playfair Display"/>
              <a:buNone/>
              <a:defRPr sz="6800" b="1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0" marR="0" indent="0" algn="ctr" rtl="0">
              <a:spcBef>
                <a:spcPts val="0"/>
              </a:spcBef>
              <a:buClr>
                <a:schemeClr val="dk2"/>
              </a:buClr>
              <a:buFont typeface="Playfair Display"/>
              <a:buNone/>
              <a:defRPr sz="6800" b="1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0" marR="0" indent="0" algn="ctr" rtl="0">
              <a:spcBef>
                <a:spcPts val="0"/>
              </a:spcBef>
              <a:buClr>
                <a:schemeClr val="dk2"/>
              </a:buClr>
              <a:buFont typeface="Playfair Display"/>
              <a:buNone/>
              <a:defRPr sz="6800" b="1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0" marR="0" indent="0" algn="ctr" rtl="0">
              <a:spcBef>
                <a:spcPts val="0"/>
              </a:spcBef>
              <a:buClr>
                <a:schemeClr val="dk2"/>
              </a:buClr>
              <a:buFont typeface="Playfair Display"/>
              <a:buNone/>
              <a:defRPr sz="6800" b="1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Montserrat"/>
              <a:buNone/>
              <a:defRPr sz="2400" b="1" i="0" u="none" strike="noStrike" cap="none" baseline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Montserrat"/>
              <a:buNone/>
              <a:defRPr sz="2400" b="1" i="0" u="none" strike="noStrike" cap="none" baseline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  <a:rtl val="0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Montserrat"/>
              <a:buNone/>
              <a:defRPr sz="2400" b="1" i="0" u="none" strike="noStrike" cap="none" baseline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  <a:rtl val="0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Montserrat"/>
              <a:buNone/>
              <a:defRPr sz="2400" b="1" i="0" u="none" strike="noStrike" cap="none" baseline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  <a:rtl val="0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Montserrat"/>
              <a:buNone/>
              <a:defRPr sz="2400" b="1" i="0" u="none" strike="noStrike" cap="none" baseline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  <a:rtl val="0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Montserrat"/>
              <a:buNone/>
              <a:defRPr sz="2400" b="1" i="0" u="none" strike="noStrike" cap="none" baseline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  <a:rtl val="0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Montserrat"/>
              <a:buNone/>
              <a:defRPr sz="2400" b="1" i="0" u="none" strike="noStrike" cap="none" baseline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  <a:rtl val="0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Montserrat"/>
              <a:buNone/>
              <a:defRPr sz="2400" b="1" i="0" u="none" strike="noStrike" cap="none" baseline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  <a:rtl val="0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Montserrat"/>
              <a:buNone/>
              <a:defRPr sz="2400" b="1" i="0" u="none" strike="noStrike" cap="none" baseline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  <a:rtl val="0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599" cy="2146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algn="ctr" rtl="0">
              <a:spcBef>
                <a:spcPts val="0"/>
              </a:spcBef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algn="ctr" rtl="0">
              <a:spcBef>
                <a:spcPts val="0"/>
              </a:spcBef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algn="ctr" rtl="0">
              <a:spcBef>
                <a:spcPts val="0"/>
              </a:spcBef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algn="ctr" rtl="0">
              <a:spcBef>
                <a:spcPts val="0"/>
              </a:spcBef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algn="ctr" rtl="0">
              <a:spcBef>
                <a:spcPts val="0"/>
              </a:spcBef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algn="ctr" rtl="0">
              <a:spcBef>
                <a:spcPts val="0"/>
              </a:spcBef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algn="ctr" rtl="0">
              <a:spcBef>
                <a:spcPts val="0"/>
              </a:spcBef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algn="ctr" rtl="0">
              <a:spcBef>
                <a:spcPts val="0"/>
              </a:spcBef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defRPr/>
            </a:lvl1pPr>
            <a:lvl2pPr algn="ctr" rtl="0">
              <a:spcBef>
                <a:spcPts val="0"/>
              </a:spcBef>
              <a:defRPr/>
            </a:lvl2pPr>
            <a:lvl3pPr algn="ctr" rtl="0">
              <a:spcBef>
                <a:spcPts val="0"/>
              </a:spcBef>
              <a:defRPr/>
            </a:lvl3pPr>
            <a:lvl4pPr algn="ctr" rtl="0">
              <a:spcBef>
                <a:spcPts val="0"/>
              </a:spcBef>
              <a:defRPr/>
            </a:lvl4pPr>
            <a:lvl5pPr algn="ctr" rtl="0">
              <a:spcBef>
                <a:spcPts val="0"/>
              </a:spcBef>
              <a:defRPr/>
            </a:lvl5pPr>
            <a:lvl6pPr algn="ctr" rtl="0">
              <a:spcBef>
                <a:spcPts val="0"/>
              </a:spcBef>
              <a:defRPr/>
            </a:lvl6pPr>
            <a:lvl7pPr algn="ctr" rtl="0">
              <a:spcBef>
                <a:spcPts val="0"/>
              </a:spcBef>
              <a:defRPr/>
            </a:lvl7pPr>
            <a:lvl8pPr algn="ctr" rtl="0">
              <a:spcBef>
                <a:spcPts val="0"/>
              </a:spcBef>
              <a:defRPr/>
            </a:lvl8pPr>
            <a:lvl9pPr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599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accent5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5400000">
            <a:off x="4550699" y="-498599"/>
            <a:ext cx="42600" cy="8455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algn="ctr" rtl="0">
              <a:spcBef>
                <a:spcPts val="0"/>
              </a:spcBef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algn="ctr" rtl="0">
              <a:spcBef>
                <a:spcPts val="0"/>
              </a:spcBef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algn="ctr" rtl="0">
              <a:spcBef>
                <a:spcPts val="0"/>
              </a:spcBef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algn="ctr" rtl="0">
              <a:spcBef>
                <a:spcPts val="0"/>
              </a:spcBef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algn="ctr" rtl="0">
              <a:spcBef>
                <a:spcPts val="0"/>
              </a:spcBef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algn="ctr" rtl="0">
              <a:spcBef>
                <a:spcPts val="0"/>
              </a:spcBef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algn="ctr" rtl="0">
              <a:spcBef>
                <a:spcPts val="0"/>
              </a:spcBef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algn="ctr" rtl="0">
              <a:spcBef>
                <a:spcPts val="0"/>
              </a:spcBef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898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1400"/>
            </a:lvl1pPr>
            <a:lvl2pPr rtl="0">
              <a:spcBef>
                <a:spcPts val="0"/>
              </a:spcBef>
              <a:defRPr sz="1200"/>
            </a:lvl2pPr>
            <a:lvl3pPr rtl="0">
              <a:spcBef>
                <a:spcPts val="0"/>
              </a:spcBef>
              <a:defRPr sz="1200"/>
            </a:lvl3pPr>
            <a:lvl4pPr rtl="0">
              <a:spcBef>
                <a:spcPts val="0"/>
              </a:spcBef>
              <a:defRPr sz="1200"/>
            </a:lvl4pPr>
            <a:lvl5pPr rtl="0">
              <a:spcBef>
                <a:spcPts val="0"/>
              </a:spcBef>
              <a:defRPr sz="1200"/>
            </a:lvl5pPr>
            <a:lvl6pPr rtl="0">
              <a:spcBef>
                <a:spcPts val="0"/>
              </a:spcBef>
              <a:defRPr sz="1200"/>
            </a:lvl6pPr>
            <a:lvl7pPr rtl="0">
              <a:spcBef>
                <a:spcPts val="0"/>
              </a:spcBef>
              <a:defRPr sz="1200"/>
            </a:lvl7pPr>
            <a:lvl8pPr rtl="0">
              <a:spcBef>
                <a:spcPts val="0"/>
              </a:spcBef>
              <a:defRPr sz="1200"/>
            </a:lvl8pPr>
            <a:lvl9pPr rtl="0">
              <a:spcBef>
                <a:spcPts val="0"/>
              </a:spcBef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898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1400"/>
            </a:lvl1pPr>
            <a:lvl2pPr rtl="0">
              <a:spcBef>
                <a:spcPts val="0"/>
              </a:spcBef>
              <a:defRPr sz="1200"/>
            </a:lvl2pPr>
            <a:lvl3pPr rtl="0">
              <a:spcBef>
                <a:spcPts val="0"/>
              </a:spcBef>
              <a:defRPr sz="1200"/>
            </a:lvl3pPr>
            <a:lvl4pPr rtl="0">
              <a:spcBef>
                <a:spcPts val="0"/>
              </a:spcBef>
              <a:defRPr sz="1200"/>
            </a:lvl4pPr>
            <a:lvl5pPr rtl="0">
              <a:spcBef>
                <a:spcPts val="0"/>
              </a:spcBef>
              <a:defRPr sz="1200"/>
            </a:lvl5pPr>
            <a:lvl6pPr rtl="0">
              <a:spcBef>
                <a:spcPts val="0"/>
              </a:spcBef>
              <a:defRPr sz="1200"/>
            </a:lvl6pPr>
            <a:lvl7pPr rtl="0">
              <a:spcBef>
                <a:spcPts val="0"/>
              </a:spcBef>
              <a:defRPr sz="1200"/>
            </a:lvl7pPr>
            <a:lvl8pPr rtl="0">
              <a:spcBef>
                <a:spcPts val="0"/>
              </a:spcBef>
              <a:defRPr sz="1200"/>
            </a:lvl8pPr>
            <a:lvl9pPr rtl="0">
              <a:spcBef>
                <a:spcPts val="0"/>
              </a:spcBef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400"/>
            </a:lvl4pPr>
            <a:lvl5pPr rtl="0">
              <a:spcBef>
                <a:spcPts val="0"/>
              </a:spcBef>
              <a:defRPr sz="2400"/>
            </a:lvl5pPr>
            <a:lvl6pPr rtl="0">
              <a:spcBef>
                <a:spcPts val="0"/>
              </a:spcBef>
              <a:defRPr sz="2400"/>
            </a:lvl6pPr>
            <a:lvl7pPr rtl="0">
              <a:spcBef>
                <a:spcPts val="0"/>
              </a:spcBef>
              <a:defRPr sz="2400"/>
            </a:lvl7pPr>
            <a:lvl8pPr rtl="0">
              <a:spcBef>
                <a:spcPts val="0"/>
              </a:spcBef>
              <a:defRPr sz="2400"/>
            </a:lvl8pPr>
            <a:lvl9pPr rtl="0">
              <a:spcBef>
                <a:spcPts val="0"/>
              </a:spcBef>
              <a:defRPr sz="24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1200"/>
            </a:lvl1pPr>
            <a:lvl2pPr rtl="0">
              <a:spcBef>
                <a:spcPts val="0"/>
              </a:spcBef>
              <a:defRPr sz="1200"/>
            </a:lvl2pPr>
            <a:lvl3pPr rtl="0">
              <a:spcBef>
                <a:spcPts val="0"/>
              </a:spcBef>
              <a:defRPr sz="1200"/>
            </a:lvl3pPr>
            <a:lvl4pPr rtl="0">
              <a:spcBef>
                <a:spcPts val="0"/>
              </a:spcBef>
              <a:defRPr sz="1200"/>
            </a:lvl4pPr>
            <a:lvl5pPr rtl="0">
              <a:spcBef>
                <a:spcPts val="0"/>
              </a:spcBef>
              <a:defRPr sz="1200"/>
            </a:lvl5pPr>
            <a:lvl6pPr rtl="0">
              <a:spcBef>
                <a:spcPts val="0"/>
              </a:spcBef>
              <a:defRPr sz="1200"/>
            </a:lvl6pPr>
            <a:lvl7pPr rtl="0">
              <a:spcBef>
                <a:spcPts val="0"/>
              </a:spcBef>
              <a:defRPr sz="1200"/>
            </a:lvl7pPr>
            <a:lvl8pPr rtl="0">
              <a:spcBef>
                <a:spcPts val="0"/>
              </a:spcBef>
              <a:defRPr sz="1200"/>
            </a:lvl8pPr>
            <a:lvl9pPr rtl="0">
              <a:spcBef>
                <a:spcPts val="0"/>
              </a:spcBef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rtl="0">
              <a:spcBef>
                <a:spcPts val="0"/>
              </a:spcBef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rtl="0">
              <a:spcBef>
                <a:spcPts val="0"/>
              </a:spcBef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rtl="0">
              <a:spcBef>
                <a:spcPts val="0"/>
              </a:spcBef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rtl="0">
              <a:spcBef>
                <a:spcPts val="0"/>
              </a:spcBef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rtl="0">
              <a:spcBef>
                <a:spcPts val="0"/>
              </a:spcBef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rtl="0">
              <a:spcBef>
                <a:spcPts val="0"/>
              </a:spcBef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rtl="0">
              <a:spcBef>
                <a:spcPts val="0"/>
              </a:spcBef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rtl="0">
              <a:spcBef>
                <a:spcPts val="0"/>
              </a:spcBef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572000" y="-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198" cy="1786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 sz="4200"/>
            </a:lvl1pPr>
            <a:lvl2pPr algn="ctr" rtl="0">
              <a:spcBef>
                <a:spcPts val="0"/>
              </a:spcBef>
              <a:defRPr sz="4200"/>
            </a:lvl2pPr>
            <a:lvl3pPr algn="ctr" rtl="0">
              <a:spcBef>
                <a:spcPts val="0"/>
              </a:spcBef>
              <a:defRPr sz="4200"/>
            </a:lvl3pPr>
            <a:lvl4pPr algn="ctr" rtl="0">
              <a:spcBef>
                <a:spcPts val="0"/>
              </a:spcBef>
              <a:defRPr sz="4200"/>
            </a:lvl4pPr>
            <a:lvl5pPr algn="ctr" rtl="0">
              <a:spcBef>
                <a:spcPts val="0"/>
              </a:spcBef>
              <a:defRPr sz="4200"/>
            </a:lvl5pPr>
            <a:lvl6pPr algn="ctr" rtl="0">
              <a:spcBef>
                <a:spcPts val="0"/>
              </a:spcBef>
              <a:defRPr sz="4200"/>
            </a:lvl6pPr>
            <a:lvl7pPr algn="ctr" rtl="0">
              <a:spcBef>
                <a:spcPts val="0"/>
              </a:spcBef>
              <a:defRPr sz="4200"/>
            </a:lvl7pPr>
            <a:lvl8pPr algn="ctr" rtl="0">
              <a:spcBef>
                <a:spcPts val="0"/>
              </a:spcBef>
              <a:defRPr sz="4200"/>
            </a:lvl8pPr>
            <a:lvl9pPr algn="ctr" rtl="0">
              <a:spcBef>
                <a:spcPts val="0"/>
              </a:spcBef>
              <a:defRPr sz="4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198" cy="134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Playfair Display"/>
              <a:buNone/>
              <a:defRPr sz="21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Playfair Display"/>
              <a:buNone/>
              <a:defRPr sz="21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Playfair Display"/>
              <a:buNone/>
              <a:defRPr sz="21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Playfair Display"/>
              <a:buNone/>
              <a:defRPr sz="21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Playfair Display"/>
              <a:buNone/>
              <a:defRPr sz="21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Playfair Display"/>
              <a:buNone/>
              <a:defRPr sz="21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Playfair Display"/>
              <a:buNone/>
              <a:defRPr sz="21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Playfair Display"/>
              <a:buNone/>
              <a:defRPr sz="21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Playfair Display"/>
              <a:buNone/>
              <a:defRPr sz="21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Playfair Display"/>
              <a:buNone/>
              <a:defRPr/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Oswald"/>
              <a:buNone/>
              <a:defRPr sz="3000" b="0" i="0" u="none" strike="noStrike" cap="none" baseline="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  <a:rtl val="0"/>
              </a:defRPr>
            </a:lvl1pPr>
            <a:lvl2pPr marL="0" marR="0" indent="0" algn="l" rtl="0">
              <a:spcBef>
                <a:spcPts val="0"/>
              </a:spcBef>
              <a:buClr>
                <a:schemeClr val="dk2"/>
              </a:buClr>
              <a:buFont typeface="Oswald"/>
              <a:buNone/>
              <a:defRPr sz="3000" b="0" i="0" u="none" strike="noStrike" cap="none" baseline="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0" marR="0" indent="0" algn="l" rtl="0">
              <a:spcBef>
                <a:spcPts val="0"/>
              </a:spcBef>
              <a:buClr>
                <a:schemeClr val="dk2"/>
              </a:buClr>
              <a:buFont typeface="Oswald"/>
              <a:buNone/>
              <a:defRPr sz="3000" b="0" i="0" u="none" strike="noStrike" cap="none" baseline="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0" marR="0" indent="0" algn="l" rtl="0">
              <a:spcBef>
                <a:spcPts val="0"/>
              </a:spcBef>
              <a:buClr>
                <a:schemeClr val="dk2"/>
              </a:buClr>
              <a:buFont typeface="Oswald"/>
              <a:buNone/>
              <a:defRPr sz="3000" b="0" i="0" u="none" strike="noStrike" cap="none" baseline="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0" marR="0" indent="0" algn="l" rtl="0">
              <a:spcBef>
                <a:spcPts val="0"/>
              </a:spcBef>
              <a:buClr>
                <a:schemeClr val="dk2"/>
              </a:buClr>
              <a:buFont typeface="Oswald"/>
              <a:buNone/>
              <a:defRPr sz="3000" b="0" i="0" u="none" strike="noStrike" cap="none" baseline="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0" marR="0" indent="0" algn="l" rtl="0">
              <a:spcBef>
                <a:spcPts val="0"/>
              </a:spcBef>
              <a:buClr>
                <a:schemeClr val="dk2"/>
              </a:buClr>
              <a:buFont typeface="Oswald"/>
              <a:buNone/>
              <a:defRPr sz="3000" b="0" i="0" u="none" strike="noStrike" cap="none" baseline="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0" marR="0" indent="0" algn="l" rtl="0">
              <a:spcBef>
                <a:spcPts val="0"/>
              </a:spcBef>
              <a:buClr>
                <a:schemeClr val="dk2"/>
              </a:buClr>
              <a:buFont typeface="Oswald"/>
              <a:buNone/>
              <a:defRPr sz="3000" b="0" i="0" u="none" strike="noStrike" cap="none" baseline="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0" marR="0" indent="0" algn="l" rtl="0">
              <a:spcBef>
                <a:spcPts val="0"/>
              </a:spcBef>
              <a:buClr>
                <a:schemeClr val="dk2"/>
              </a:buClr>
              <a:buFont typeface="Oswald"/>
              <a:buNone/>
              <a:defRPr sz="3000" b="0" i="0" u="none" strike="noStrike" cap="none" baseline="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0" marR="0" indent="0" algn="l" rtl="0">
              <a:spcBef>
                <a:spcPts val="0"/>
              </a:spcBef>
              <a:buClr>
                <a:schemeClr val="dk2"/>
              </a:buClr>
              <a:buFont typeface="Oswald"/>
              <a:buNone/>
              <a:defRPr sz="3000" b="0" i="0" u="none" strike="noStrike" cap="none" baseline="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599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None/>
              <a:defRPr sz="18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defRPr>
            </a:lvl1pPr>
            <a:lvl2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None/>
              <a:defRPr sz="14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defRPr>
            </a:lvl2pPr>
            <a:lvl3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None/>
              <a:defRPr sz="14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defRPr>
            </a:lvl3pPr>
            <a:lvl4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None/>
              <a:defRPr sz="14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defRPr>
            </a:lvl4pPr>
            <a:lvl5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None/>
              <a:defRPr sz="14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defRPr>
            </a:lvl5pPr>
            <a:lvl6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None/>
              <a:defRPr sz="14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defRPr>
            </a:lvl6pPr>
            <a:lvl7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None/>
              <a:defRPr sz="14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defRPr>
            </a:lvl7pPr>
            <a:lvl8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None/>
              <a:defRPr sz="14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defRPr>
            </a:lvl8pPr>
            <a:lvl9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None/>
              <a:defRPr sz="14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Playfair Display"/>
              <a:buNone/>
            </a:pPr>
            <a:fld id="{00000000-1234-1234-1234-123412341234}" type="slidenum">
              <a:rPr lang="en" sz="10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‹#›</a:t>
            </a:fld>
            <a:endParaRPr lang="en" sz="1000" b="0" i="0" u="none" strike="noStrike" cap="none" baseline="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  <a:rtl val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246450" y="1442975"/>
            <a:ext cx="8455500" cy="214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Playfair Display"/>
              <a:buNone/>
            </a:pPr>
            <a:r>
              <a:rPr lang="en" sz="6800" b="1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Vocab: Homicide and Dismantle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Montserrat"/>
              <a:buNone/>
            </a:pPr>
            <a:r>
              <a:rPr lang="en" sz="2400" b="1" i="0" u="none" strike="noStrike" cap="none" baseline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  <a:rtl val="0"/>
              </a:rPr>
              <a:t>By: Savannah Hinton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552600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Oswald"/>
              <a:buNone/>
            </a:pPr>
            <a:r>
              <a:rPr lang="en" sz="3000" b="0" i="0" u="none" strike="noStrike" cap="none" baseline="0">
                <a:solidFill>
                  <a:srgbClr val="F3F3F3"/>
                </a:solidFill>
                <a:latin typeface="Oswald"/>
                <a:ea typeface="Oswald"/>
                <a:cs typeface="Oswald"/>
                <a:sym typeface="Oswald"/>
                <a:rtl val="0"/>
              </a:rPr>
              <a:t>Homicide: Noun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Oswald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Oswald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  <a:rtl val="0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237400" y="1234075"/>
            <a:ext cx="8520599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Playfair Display"/>
              <a:buAutoNum type="arabicPeriod"/>
            </a:pPr>
            <a:r>
              <a:rPr lang="en" sz="30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The killing of one human being by another.</a:t>
            </a:r>
          </a:p>
          <a:p>
            <a:pPr marL="457200" marR="0" lvl="0" indent="-4191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Playfair Display"/>
              <a:buAutoNum type="arabicPeriod"/>
            </a:pPr>
            <a:r>
              <a:rPr lang="en" sz="30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A person who kills another; Murderer.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Font typeface="Playfair Display"/>
              <a:buNone/>
            </a:pPr>
            <a:endParaRPr sz="2400" b="0" i="0" u="none" strike="noStrike" cap="none" baseline="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  <a:rtl val="0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Font typeface="Playfair Display"/>
              <a:buNone/>
            </a:pPr>
            <a:endParaRPr sz="2400" b="0" i="0" u="none" strike="noStrike" cap="none" baseline="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  <a:rtl val="0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Font typeface="Playfair Display"/>
              <a:buNone/>
            </a:pPr>
            <a:endParaRPr sz="2400" b="0" i="0" u="none" strike="noStrike" cap="none" baseline="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  <a:rtl val="0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ct val="25000"/>
              <a:buFont typeface="Playfair Display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Dictionary.com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Oswald"/>
              <a:buNone/>
            </a:pPr>
            <a:r>
              <a:rPr lang="en" sz="3000" b="0" i="0" u="none" strike="noStrike" cap="none" baseline="0">
                <a:solidFill>
                  <a:srgbClr val="F3F3F3"/>
                </a:solidFill>
                <a:latin typeface="Oswald"/>
                <a:ea typeface="Oswald"/>
                <a:cs typeface="Oswald"/>
                <a:sym typeface="Oswald"/>
                <a:rtl val="0"/>
              </a:rPr>
              <a:t>Homicide Examples:</a:t>
            </a:r>
            <a:r>
              <a:rPr lang="en" sz="3000" b="0" i="0" u="none" strike="noStrike" cap="none" baseline="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  <a:rtl val="0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Oswald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  <a:rtl val="0"/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599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Playfair Display"/>
              <a:buNone/>
            </a:pPr>
            <a:r>
              <a:rPr lang="en" sz="18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I w</a:t>
            </a:r>
            <a:r>
              <a:rPr lang="en">
                <a:rtl val="0"/>
              </a:rPr>
              <a:t>a</a:t>
            </a:r>
            <a:r>
              <a:rPr lang="en" sz="18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nt to go investigate the homicide.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Playfair Display"/>
              <a:buNone/>
            </a:pPr>
            <a:r>
              <a:rPr lang="en" sz="18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I heard that</a:t>
            </a:r>
            <a:r>
              <a:rPr lang="en">
                <a:rtl val="0"/>
              </a:rPr>
              <a:t> the most recent </a:t>
            </a:r>
            <a:r>
              <a:rPr lang="en" sz="18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homicide was </a:t>
            </a:r>
            <a:r>
              <a:rPr lang="en">
                <a:rtl val="0"/>
              </a:rPr>
              <a:t>really brutal.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Playfair Display"/>
              <a:buNone/>
            </a:pPr>
            <a:r>
              <a:rPr lang="en" sz="2400" b="0" i="0" u="none" strike="noStrike" cap="none" baseline="0">
                <a:solidFill>
                  <a:srgbClr val="F3F3F3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Professional Example: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Playfair Display"/>
              <a:buNone/>
            </a:pPr>
            <a:r>
              <a:rPr lang="en" sz="18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“Lake county authorities are looking for a person of interest in connection to a homicide at a home in unincorporated Grayslake, sheriff's officials said during a Tuesday evening press conference.” 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Playfair Display"/>
              <a:buNone/>
            </a:pPr>
            <a:r>
              <a:rPr lang="en" sz="11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Black,Lisa and Abderholden,Frank. “Police ID person of interest in Grayslake homicide investigation.”</a:t>
            </a:r>
            <a:r>
              <a:rPr lang="en" sz="1100" b="0" i="1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Chicago Tribune. </a:t>
            </a:r>
            <a:r>
              <a:rPr lang="en" sz="11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Lake County News-Sun. 29 sept. 2015. Web. 29 sept. 2015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None/>
            </a:pPr>
            <a:endParaRPr sz="1800" b="0" i="0" u="none" strike="noStrike" cap="none" baseline="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99700" y="43527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Oswald"/>
              <a:buNone/>
            </a:pPr>
            <a:r>
              <a:rPr lang="en" sz="3000" b="0" i="0" u="none" strike="noStrike" cap="none" baseline="0">
                <a:solidFill>
                  <a:srgbClr val="F3F3F3"/>
                </a:solidFill>
                <a:latin typeface="Oswald"/>
                <a:ea typeface="Oswald"/>
                <a:cs typeface="Oswald"/>
                <a:sym typeface="Oswald"/>
                <a:rtl val="0"/>
              </a:rPr>
              <a:t>Dismantle: Verb</a:t>
            </a:r>
            <a:r>
              <a:rPr lang="en" sz="3000" b="0" i="0" u="none" strike="noStrike" cap="none" baseline="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  <a:rtl val="0"/>
              </a:rPr>
              <a:t> 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38550" y="912575"/>
            <a:ext cx="8466899" cy="314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Playfair Display"/>
              <a:buAutoNum type="arabicPeriod"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To deprive or strip of apparatus, furniture, equipment, defenses, etc.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Playfair Display"/>
              <a:buAutoNum type="arabicPeriod"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 To disassemble or pull down; take apart.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Playfair Display"/>
              <a:buAutoNum type="arabicPeriod"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To divest of dress, covering, etc.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Font typeface="Playfair Display"/>
              <a:buNone/>
            </a:pPr>
            <a:endParaRPr sz="2400" b="0" i="0" u="none" strike="noStrike" cap="none" baseline="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  <a:rtl val="0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Font typeface="Playfair Display"/>
              <a:buNone/>
            </a:pPr>
            <a:endParaRPr sz="2400" b="0" i="0" u="none" strike="noStrike" cap="none" baseline="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  <a:rtl val="0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ct val="25000"/>
              <a:buFont typeface="Playfair Display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Dictionary.com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46725" y="330450"/>
            <a:ext cx="8520599" cy="61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Oswald"/>
              <a:buNone/>
            </a:pPr>
            <a:r>
              <a:rPr lang="en" sz="3000" b="0" i="0" u="none" strike="noStrike" cap="none" baseline="0">
                <a:solidFill>
                  <a:schemeClr val="lt2"/>
                </a:solidFill>
                <a:latin typeface="Oswald"/>
                <a:ea typeface="Oswald"/>
                <a:cs typeface="Oswald"/>
                <a:sym typeface="Oswald"/>
                <a:rtl val="0"/>
              </a:rPr>
              <a:t>Dismantle Examples: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023600"/>
            <a:ext cx="8520599" cy="333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Playfair Display"/>
              <a:buNone/>
            </a:pPr>
            <a:r>
              <a:rPr lang="en" sz="18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The murder dismantled the body of his victim.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Playfair Display"/>
              <a:buNone/>
            </a:pPr>
            <a:r>
              <a:rPr lang="en" sz="1800" b="0" i="0" u="none" strike="noStrike" cap="none" baseline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I dismantled the new toy my brother bought.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Playfair Display"/>
              <a:buNone/>
            </a:pPr>
            <a:r>
              <a:rPr lang="en" sz="2400" b="0" i="0" u="none" strike="noStrike" cap="none" baseline="0">
                <a:solidFill>
                  <a:srgbClr val="F3F3F3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Professional Example: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Playfair Display"/>
              <a:buNone/>
            </a:pPr>
            <a:r>
              <a:rPr lang="en">
                <a:solidFill>
                  <a:srgbClr val="000000"/>
                </a:solidFill>
              </a:rPr>
              <a:t>“</a:t>
            </a:r>
            <a:r>
              <a:rPr lang="en" sz="1800" b="0" i="0" u="none" strike="noStrike" cap="none" baseline="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As six years of dredging winds down, trustees assessing from PCB releases asked regulators to delay the dismantling of a crucial cleanup facility in case more dredging is recommended for the slowly recovering waters.”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Playfair Display"/>
              <a:buNone/>
            </a:pPr>
            <a:r>
              <a:rPr lang="en" sz="1200" b="0" i="0" u="none" strike="noStrike" cap="none" baseline="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Hill, Michael.” Trustees: Don’t dismantle Hudson PCB cleanup facility.” </a:t>
            </a:r>
            <a:r>
              <a:rPr lang="en" sz="1200" b="0" i="1" u="none" strike="noStrike" cap="none" baseline="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The Washington Times.</a:t>
            </a:r>
            <a:r>
              <a:rPr lang="en" sz="1200" b="0" i="0" u="none" strike="noStrike" cap="none" baseline="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The Washington Times, LLC. 29 sept. 2015. Web. 29 sept. 2015.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ct val="25000"/>
              <a:buFont typeface="Playfair Display"/>
              <a:buNone/>
            </a:pPr>
            <a:r>
              <a:rPr lang="en" sz="1800" b="0" i="0" u="none" strike="noStrike" cap="none" baseline="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  <a:rtl val="0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accent5"/>
                </a:solidFill>
              </a:rPr>
              <a:t>Quiz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599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AutoNum type="arabicPeriod"/>
            </a:pPr>
            <a:r>
              <a:rPr lang="en">
                <a:solidFill>
                  <a:srgbClr val="FFFFFF"/>
                </a:solidFill>
              </a:rPr>
              <a:t>Homicide is the killing of one human being by another. True or False?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AutoNum type="arabicPeriod"/>
            </a:pPr>
            <a:r>
              <a:rPr lang="en">
                <a:solidFill>
                  <a:srgbClr val="FFFFFF"/>
                </a:solidFill>
              </a:rPr>
              <a:t>Homicide is an adjective. True or False? 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AutoNum type="arabicPeriod"/>
            </a:pPr>
            <a:r>
              <a:rPr lang="en">
                <a:solidFill>
                  <a:srgbClr val="FFFFFF"/>
                </a:solidFill>
              </a:rPr>
              <a:t>Dismantle is a verb. True or False?</a:t>
            </a:r>
          </a:p>
          <a:p>
            <a:pPr marL="457200" lvl="0" indent="-228600">
              <a:spcBef>
                <a:spcPts val="0"/>
              </a:spcBef>
              <a:buClr>
                <a:srgbClr val="FFFFFF"/>
              </a:buClr>
              <a:buAutoNum type="arabicPeriod"/>
            </a:pPr>
            <a:r>
              <a:rPr lang="en">
                <a:solidFill>
                  <a:srgbClr val="FFFFFF"/>
                </a:solidFill>
              </a:rPr>
              <a:t>Dismantle means to put together. True or False?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chemeClr val="accent5"/>
                </a:solidFill>
              </a:rPr>
              <a:t>Answers to Quiz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599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AutoNum type="arabicPeriod"/>
            </a:pPr>
            <a:r>
              <a:rPr lang="en">
                <a:solidFill>
                  <a:srgbClr val="FFFFFF"/>
                </a:solidFill>
              </a:rPr>
              <a:t>True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AutoNum type="arabicPeriod"/>
            </a:pPr>
            <a:r>
              <a:rPr lang="en">
                <a:solidFill>
                  <a:srgbClr val="FFFFFF"/>
                </a:solidFill>
              </a:rPr>
              <a:t>False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AutoNum type="arabicPeriod"/>
            </a:pPr>
            <a:r>
              <a:rPr lang="en">
                <a:solidFill>
                  <a:srgbClr val="FFFFFF"/>
                </a:solidFill>
              </a:rPr>
              <a:t>True</a:t>
            </a:r>
          </a:p>
          <a:p>
            <a:pPr marL="457200" lvl="0" indent="-228600">
              <a:spcBef>
                <a:spcPts val="0"/>
              </a:spcBef>
              <a:buClr>
                <a:srgbClr val="FFFFFF"/>
              </a:buClr>
              <a:buAutoNum type="arabicPeriod"/>
            </a:pPr>
            <a:r>
              <a:rPr lang="en">
                <a:solidFill>
                  <a:srgbClr val="FFFFFF"/>
                </a:solidFill>
              </a:rPr>
              <a:t>False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Microsoft Office PowerPoint</Application>
  <PresentationFormat>On-screen Show (16:9)</PresentationFormat>
  <Paragraphs>39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Playfair Display</vt:lpstr>
      <vt:lpstr>Montserrat</vt:lpstr>
      <vt:lpstr>Oswald</vt:lpstr>
      <vt:lpstr>pop</vt:lpstr>
      <vt:lpstr>Vocab: Homicide and Dismantle</vt:lpstr>
      <vt:lpstr>Homicide: Noun  </vt:lpstr>
      <vt:lpstr>Homicide Examples:  </vt:lpstr>
      <vt:lpstr>Dismantle: Verb </vt:lpstr>
      <vt:lpstr>Dismantle Examples:</vt:lpstr>
      <vt:lpstr>Quiz</vt:lpstr>
      <vt:lpstr>Answers to Quiz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Vocab: Homicide and Dismantle</dc:title>
  <dc:creator>Berketis, Megan</dc:creator>
  <cp:lastModifiedBy>Berketis, Megan</cp:lastModifiedBy>
  <cp:revision>1</cp:revision>
  <dcterms:modified xsi:type="dcterms:W3CDTF">2015-11-05T17:52:12Z</dcterms:modified>
</cp:coreProperties>
</file>