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50" autoAdjust="0"/>
    <p:restoredTop sz="94660"/>
  </p:normalViewPr>
  <p:slideViewPr>
    <p:cSldViewPr>
      <p:cViewPr varScale="1">
        <p:scale>
          <a:sx n="79" d="100"/>
          <a:sy n="79" d="100"/>
        </p:scale>
        <p:origin x="-87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8918-FBB3-4981-8CAC-0AC3845690E1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C3BE-B262-4A75-BBA6-03F38A6B2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664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8918-FBB3-4981-8CAC-0AC3845690E1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C3BE-B262-4A75-BBA6-03F38A6B2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69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8918-FBB3-4981-8CAC-0AC3845690E1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C3BE-B262-4A75-BBA6-03F38A6B2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06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8918-FBB3-4981-8CAC-0AC3845690E1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C3BE-B262-4A75-BBA6-03F38A6B2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08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8918-FBB3-4981-8CAC-0AC3845690E1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C3BE-B262-4A75-BBA6-03F38A6B2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86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8918-FBB3-4981-8CAC-0AC3845690E1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C3BE-B262-4A75-BBA6-03F38A6B2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020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8918-FBB3-4981-8CAC-0AC3845690E1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C3BE-B262-4A75-BBA6-03F38A6B2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78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8918-FBB3-4981-8CAC-0AC3845690E1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C3BE-B262-4A75-BBA6-03F38A6B2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52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8918-FBB3-4981-8CAC-0AC3845690E1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C3BE-B262-4A75-BBA6-03F38A6B2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00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8918-FBB3-4981-8CAC-0AC3845690E1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C3BE-B262-4A75-BBA6-03F38A6B2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708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8918-FBB3-4981-8CAC-0AC3845690E1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C3BE-B262-4A75-BBA6-03F38A6B2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82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78918-FBB3-4981-8CAC-0AC3845690E1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0C3BE-B262-4A75-BBA6-03F38A6B2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0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Vocabulary words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30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038600" cy="4525963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 smtClean="0"/>
              <a:t>Noun, plural</a:t>
            </a:r>
          </a:p>
          <a:p>
            <a:pPr marL="0" indent="0">
              <a:buNone/>
            </a:pPr>
            <a:r>
              <a:rPr lang="en-US" sz="11200" dirty="0"/>
              <a:t> </a:t>
            </a:r>
            <a:r>
              <a:rPr lang="en-US" sz="11200" dirty="0" smtClean="0"/>
              <a:t>  </a:t>
            </a:r>
            <a:r>
              <a:rPr lang="en-US" sz="11200" u="sng" dirty="0" smtClean="0"/>
              <a:t>Definition</a:t>
            </a:r>
          </a:p>
          <a:p>
            <a:pPr marL="0" indent="0">
              <a:buNone/>
            </a:pPr>
            <a:r>
              <a:rPr lang="en-US" sz="11200" dirty="0" smtClean="0"/>
              <a:t>. supplementary part, object, or the like, used mainly for convenience, attractiveness, safety</a:t>
            </a:r>
          </a:p>
          <a:p>
            <a:pPr marL="0" indent="0">
              <a:buNone/>
            </a:pPr>
            <a:r>
              <a:rPr lang="en-US" sz="11200" dirty="0"/>
              <a:t> </a:t>
            </a:r>
            <a:r>
              <a:rPr lang="en-US" sz="11200" dirty="0" smtClean="0"/>
              <a:t> </a:t>
            </a:r>
          </a:p>
          <a:p>
            <a:pPr marL="0" indent="0">
              <a:buNone/>
            </a:pPr>
            <a:r>
              <a:rPr lang="en-US" sz="11200" dirty="0" smtClean="0"/>
              <a:t>* </a:t>
            </a:r>
            <a:r>
              <a:rPr lang="en-US" sz="11200" dirty="0"/>
              <a:t>a person who knowingly conceals or assists another who has committed a felony. </a:t>
            </a:r>
            <a:endParaRPr lang="en-US" sz="11200" dirty="0" smtClean="0"/>
          </a:p>
          <a:p>
            <a:pPr marL="0" indent="0">
              <a:buNone/>
            </a:pPr>
            <a:endParaRPr lang="en-US" sz="11200" u="sng" dirty="0" smtClean="0"/>
          </a:p>
          <a:p>
            <a:pPr marL="0" indent="0">
              <a:buNone/>
            </a:pPr>
            <a:r>
              <a:rPr lang="en-US" u="sng" dirty="0" smtClean="0"/>
              <a:t> 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Sentences</a:t>
            </a:r>
            <a:endParaRPr lang="en-US" sz="2400" dirty="0"/>
          </a:p>
          <a:p>
            <a:r>
              <a:rPr lang="en-US" sz="2400" dirty="0" smtClean="0"/>
              <a:t>My earphones are my main accessory to my phone </a:t>
            </a:r>
          </a:p>
          <a:p>
            <a:r>
              <a:rPr lang="en-US" sz="2400" dirty="0" smtClean="0"/>
              <a:t>in Western culture, the scarf is most prominently known for its use as a fashion accessory</a:t>
            </a:r>
          </a:p>
          <a:p>
            <a:r>
              <a:rPr lang="en-US" sz="2400" dirty="0" smtClean="0"/>
              <a:t>The judge charged the lady of being a accessory to the crime 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68929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adjective </a:t>
            </a:r>
          </a:p>
          <a:p>
            <a:r>
              <a:rPr lang="en-US" u="sng" dirty="0" smtClean="0"/>
              <a:t>Definition</a:t>
            </a:r>
          </a:p>
          <a:p>
            <a:r>
              <a:rPr lang="en-US" dirty="0" smtClean="0"/>
              <a:t> fit or proper to be chosen</a:t>
            </a:r>
          </a:p>
          <a:p>
            <a:r>
              <a:rPr lang="en-US" dirty="0" smtClean="0"/>
              <a:t>legally qualified to be elected or appointed to office: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Sentences</a:t>
            </a:r>
          </a:p>
          <a:p>
            <a:r>
              <a:rPr lang="en-US" dirty="0" smtClean="0"/>
              <a:t>AJ lee was eligible to become the general manger of Monday night raw</a:t>
            </a:r>
          </a:p>
          <a:p>
            <a:r>
              <a:rPr lang="en-US" dirty="0" smtClean="0"/>
              <a:t>Nikki </a:t>
            </a:r>
            <a:r>
              <a:rPr lang="en-US" dirty="0"/>
              <a:t>B</a:t>
            </a:r>
            <a:r>
              <a:rPr lang="en-US" dirty="0" smtClean="0"/>
              <a:t>ella was not eligible to become the longest divas champion in history because she cheated </a:t>
            </a:r>
          </a:p>
          <a:p>
            <a:r>
              <a:rPr lang="en-US" dirty="0" smtClean="0"/>
              <a:t>Kyle bush is eligible for sprint cup championship</a:t>
            </a:r>
          </a:p>
        </p:txBody>
      </p:sp>
    </p:spTree>
    <p:extLst>
      <p:ext uri="{BB962C8B-B14F-4D97-AF65-F5344CB8AC3E}">
        <p14:creationId xmlns:p14="http://schemas.microsoft.com/office/powerpoint/2010/main" val="401873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does eligible mean to be qualified of something         true or false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Does accessory also mean to help a person to commit a felony  true or false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Is accessory a noun or adjective 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 I was ______ for the job  </a:t>
            </a:r>
          </a:p>
          <a:p>
            <a:pPr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85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Websites used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Dictionary.com</a:t>
            </a:r>
          </a:p>
          <a:p>
            <a:r>
              <a:rPr lang="en-US" i="1" dirty="0" smtClean="0"/>
              <a:t>yourdictionary.com/</a:t>
            </a:r>
            <a:r>
              <a:rPr lang="en-US" b="1" i="1" dirty="0" smtClean="0"/>
              <a:t>accessory</a:t>
            </a:r>
          </a:p>
          <a:p>
            <a:r>
              <a:rPr lang="en-US" i="1" dirty="0"/>
              <a:t>www.</a:t>
            </a:r>
            <a:r>
              <a:rPr lang="en-US" b="1" i="1" dirty="0"/>
              <a:t>nascar</a:t>
            </a:r>
            <a:r>
              <a:rPr lang="en-US" i="1" dirty="0"/>
              <a:t>.com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00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185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Vocabulary words </vt:lpstr>
      <vt:lpstr>accessory</vt:lpstr>
      <vt:lpstr>Eligible </vt:lpstr>
      <vt:lpstr>Questions </vt:lpstr>
      <vt:lpstr>Websites used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words</dc:title>
  <dc:creator>Belegurth</dc:creator>
  <cp:lastModifiedBy>Berketis, Megan</cp:lastModifiedBy>
  <cp:revision>15</cp:revision>
  <dcterms:created xsi:type="dcterms:W3CDTF">2015-09-16T23:11:51Z</dcterms:created>
  <dcterms:modified xsi:type="dcterms:W3CDTF">2015-09-17T17:04:28Z</dcterms:modified>
</cp:coreProperties>
</file>