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5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786287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ictionary.reference.com/browse/boycot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ortune.com/2015/09/17/reykjavik-boycott-israeli-product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icelandmag.visir.is/article/breaking-reykjavik-backs-down-israeli-boycott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vocab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52" name="Shape 52"/>
          <p:cNvSpPr txBox="1"/>
          <p:nvPr/>
        </p:nvSpPr>
        <p:spPr>
          <a:xfrm>
            <a:off x="4281725" y="1533075"/>
            <a:ext cx="5225100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boycott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lnSpc>
                <a:spcPct val="10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222222"/>
                </a:solidFill>
              </a:rPr>
              <a:t>-verb withdraw from commercial or social relations with (a country, organization, or person) as a punishment or</a:t>
            </a:r>
          </a:p>
          <a:p>
            <a:pPr rtl="0">
              <a:lnSpc>
                <a:spcPct val="106363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222222"/>
              </a:solidFill>
            </a:endParaRPr>
          </a:p>
          <a:p>
            <a:pPr rtl="0">
              <a:lnSpc>
                <a:spcPct val="10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222222"/>
                </a:solidFill>
              </a:rPr>
              <a:t>- noun punitive ban that forbids relations with certain groups, cooperation with a policy, or the handling of goods.</a:t>
            </a:r>
          </a:p>
          <a:p>
            <a:pPr rtl="0">
              <a:lnSpc>
                <a:spcPct val="106363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222222"/>
              </a:solidFill>
            </a:endParaRPr>
          </a:p>
          <a:p>
            <a:pPr rtl="0">
              <a:lnSpc>
                <a:spcPct val="106363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222222"/>
              </a:solidFill>
            </a:endParaRPr>
          </a:p>
          <a:p>
            <a:pPr rtl="0">
              <a:lnSpc>
                <a:spcPct val="106363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222222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350" u="sng">
                <a:solidFill>
                  <a:srgbClr val="660099"/>
                </a:solidFill>
                <a:hlinkClick r:id="rId3"/>
              </a:rPr>
              <a:t>Boycott | Define Boycott at Dictionary.com</a:t>
            </a:r>
          </a:p>
          <a:p>
            <a:pPr rtl="0">
              <a:lnSpc>
                <a:spcPct val="106363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222222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 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220975" y="941525"/>
            <a:ext cx="8520599" cy="3557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2600"/>
              </a:spcAft>
              <a:buClr>
                <a:schemeClr val="dk1"/>
              </a:buClr>
              <a:buSzPct val="73333"/>
              <a:buFont typeface="Arial"/>
              <a:buNone/>
            </a:pPr>
            <a:r>
              <a:rPr lang="en" sz="1500">
                <a:solidFill>
                  <a:srgbClr val="151515"/>
                </a:solidFill>
                <a:latin typeface="Georgia"/>
                <a:ea typeface="Georgia"/>
                <a:cs typeface="Georgia"/>
                <a:sym typeface="Georgia"/>
              </a:rPr>
              <a:t>Just days after the capital of Iceland declared that it would be </a:t>
            </a:r>
            <a:r>
              <a:rPr lang="en" sz="1500">
                <a:solidFill>
                  <a:srgbClr val="EC412E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boycotting Israeli products</a:t>
            </a:r>
            <a:r>
              <a:rPr lang="en" sz="1500">
                <a:solidFill>
                  <a:srgbClr val="151515"/>
                </a:solidFill>
                <a:latin typeface="Georgia"/>
                <a:ea typeface="Georgia"/>
                <a:cs typeface="Georgia"/>
                <a:sym typeface="Georgia"/>
              </a:rPr>
              <a:t>, the mayor of Reykjavík, Dagur B. Eggertsson, announced that the city council has withdrawn its decision, </a:t>
            </a:r>
            <a:r>
              <a:rPr lang="en" sz="1500">
                <a:solidFill>
                  <a:srgbClr val="EC412E"/>
                </a:solidFill>
                <a:latin typeface="Georgia"/>
                <a:ea typeface="Georgia"/>
                <a:cs typeface="Georgia"/>
                <a:sym typeface="Georgia"/>
                <a:hlinkClick r:id="rId4"/>
              </a:rPr>
              <a:t>Iceland Magazine reports</a:t>
            </a:r>
            <a:r>
              <a:rPr lang="en" sz="1500">
                <a:solidFill>
                  <a:srgbClr val="151515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3333"/>
              <a:buFont typeface="Arial"/>
              <a:buNone/>
            </a:pPr>
            <a:r>
              <a:rPr lang="en" sz="1500">
                <a:solidFill>
                  <a:srgbClr val="151515"/>
                </a:solidFill>
                <a:latin typeface="Georgia"/>
                <a:ea typeface="Georgia"/>
                <a:cs typeface="Georgia"/>
                <a:sym typeface="Georgia"/>
              </a:rPr>
              <a:t>The decision to boycott Israel received immediate backlash from multiple sources, especially from Israeli authorities and Jewish organizations.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sz="1300">
              <a:solidFill>
                <a:srgbClr val="222222"/>
              </a:solidFill>
            </a:endParaRPr>
          </a:p>
          <a:p>
            <a:pPr rtl="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michaladdady,’’reykjavik takes back its decision to boycott israeli goods,’’fortune, n.p.sept21,2015.web.23 sep 2015</a:t>
            </a:r>
          </a:p>
          <a:p>
            <a:pPr rtl="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/>
          </a:p>
          <a:p>
            <a:pPr lvl="0" rtl="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/>
          </a:p>
          <a:p>
            <a:pPr lvl="0" rtl="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/>
          </a:p>
          <a:p>
            <a:pPr lvl="0" rtl="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/>
          </a:p>
          <a:p>
            <a:pPr lvl="0" rtl="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/>
          </a:p>
          <a:p>
            <a:pPr lvl="0" rtl="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access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noun </a:t>
            </a:r>
            <a:r>
              <a:rPr lang="en">
                <a:solidFill>
                  <a:srgbClr val="222222"/>
                </a:solidFill>
              </a:rPr>
              <a:t>a means of approaching or entering a place</a:t>
            </a:r>
            <a:r>
              <a:rPr lang="en" sz="1100">
                <a:solidFill>
                  <a:srgbClr val="222222"/>
                </a:solidFill>
              </a:rPr>
              <a:t>.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222222"/>
                </a:solidFill>
              </a:rPr>
              <a:t>verb approach or enter (a place).</a:t>
            </a:r>
          </a:p>
          <a:p>
            <a:pPr rtl="0">
              <a:spcBef>
                <a:spcPts val="0"/>
              </a:spcBef>
              <a:buNone/>
            </a:pPr>
            <a:endParaRPr>
              <a:solidFill>
                <a:srgbClr val="222222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>
              <a:solidFill>
                <a:srgbClr val="222222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>
              <a:solidFill>
                <a:srgbClr val="222222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>
              <a:solidFill>
                <a:srgbClr val="22222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222222"/>
                </a:solidFill>
              </a:rPr>
              <a:t>google definitions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15925" y="1102950"/>
            <a:ext cx="8520599" cy="3964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Some members of the government, he says, “are not too keen on the idea of having American telecoms providing broad access to the Internet and widespread connectivity throughout the island.”</a:t>
            </a:r>
          </a:p>
          <a:p>
            <a:pPr lvl="0" rtl="0">
              <a:lnSpc>
                <a:spcPct val="1625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This summer, the Cuban government opened 35 Wi-Fi access points nationwide.</a:t>
            </a:r>
          </a:p>
          <a:p>
            <a:pPr lvl="0" rtl="0">
              <a:lnSpc>
                <a:spcPct val="162500"/>
              </a:lnSpc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secruity guard has all access.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eric markowitz’’cubas internet censarship high cost mean web accesswill remain elusive for most cubans ‘’ intornational business times n.p.sept23,2015web,23sept2015</a:t>
            </a:r>
          </a:p>
          <a:p>
            <a:pPr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>
              <a:spcBef>
                <a:spcPts val="0"/>
              </a:spcBef>
              <a:buNone/>
            </a:pP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access to </a:t>
            </a:r>
            <a:r>
              <a:rPr lang="en" sz="2300">
                <a:solidFill>
                  <a:srgbClr val="222222"/>
                </a:solidFill>
              </a:rPr>
              <a:t>withdraw from commercial or social relations with (a country, organization, or person) as a punishment or true or false </a:t>
            </a:r>
          </a:p>
          <a:p>
            <a:pPr rtl="0">
              <a:spcBef>
                <a:spcPts val="0"/>
              </a:spcBef>
              <a:buNone/>
            </a:pPr>
            <a:r>
              <a:rPr lang="en" sz="2300">
                <a:solidFill>
                  <a:srgbClr val="222222"/>
                </a:solidFill>
              </a:rPr>
              <a:t>boycott is to </a:t>
            </a:r>
            <a:r>
              <a:rPr lang="en">
                <a:solidFill>
                  <a:srgbClr val="222222"/>
                </a:solidFill>
              </a:rPr>
              <a:t>approach or enter (a place). true or false 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222222"/>
                </a:solidFill>
              </a:rPr>
              <a:t>access is a verb or pronoun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222222"/>
                </a:solidFill>
              </a:rPr>
              <a:t>boycott is a noun or a pronoun</a:t>
            </a:r>
          </a:p>
          <a:p>
            <a:pPr rtl="0">
              <a:spcBef>
                <a:spcPts val="0"/>
              </a:spcBef>
              <a:buNone/>
            </a:pPr>
            <a:endParaRPr>
              <a:solidFill>
                <a:srgbClr val="222222"/>
              </a:solidFill>
            </a:endParaRPr>
          </a:p>
          <a:p>
            <a:pPr lvl="0" rtl="0">
              <a:lnSpc>
                <a:spcPct val="10636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300">
              <a:solidFill>
                <a:srgbClr val="222222"/>
              </a:solidFill>
            </a:endParaRP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277</Words>
  <Application>Microsoft Office PowerPoint</Application>
  <PresentationFormat>On-screen Show (16:9)</PresentationFormat>
  <Paragraphs>38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simple-light-2</vt:lpstr>
      <vt:lpstr>vocab</vt:lpstr>
      <vt:lpstr>boycott</vt:lpstr>
      <vt:lpstr>example </vt:lpstr>
      <vt:lpstr>access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</dc:title>
  <dc:creator>Berketis, Megan</dc:creator>
  <cp:lastModifiedBy>Berketis, Megan</cp:lastModifiedBy>
  <cp:revision>1</cp:revision>
  <dcterms:modified xsi:type="dcterms:W3CDTF">2015-09-24T16:53:57Z</dcterms:modified>
</cp:coreProperties>
</file>