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9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By; drew Hatfield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4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Posable,As opposed to actual</a:t>
            </a:r>
          </a:p>
          <a:p>
            <a:endParaRPr lang="en-US" dirty="0"/>
          </a:p>
          <a:p>
            <a:r>
              <a:rPr lang="en-US" dirty="0" smtClean="0"/>
              <a:t>Noun</a:t>
            </a:r>
          </a:p>
          <a:p>
            <a:r>
              <a:rPr lang="en-US" dirty="0" smtClean="0"/>
              <a:t>Possibility; potentiality</a:t>
            </a:r>
          </a:p>
          <a:p>
            <a:pPr marL="0" indent="0">
              <a:buNone/>
            </a:pPr>
            <a:r>
              <a:rPr lang="en-US" sz="1800" dirty="0" smtClean="0"/>
              <a:t>The American heritage Stedman's medical dictionary</a:t>
            </a:r>
          </a:p>
          <a:p>
            <a:pPr marL="0" indent="0">
              <a:buNone/>
            </a:pPr>
            <a:r>
              <a:rPr lang="en-US" sz="1800" dirty="0" smtClean="0"/>
              <a:t>Copyright 2002,2001,1995 published by Houghton Mifflin company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8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car has little potential.</a:t>
            </a:r>
          </a:p>
          <a:p>
            <a:r>
              <a:rPr lang="en-US" dirty="0" smtClean="0"/>
              <a:t>There is a potential danger to safety.</a:t>
            </a:r>
          </a:p>
          <a:p>
            <a:r>
              <a:rPr lang="en-US" dirty="0" smtClean="0"/>
              <a:t>An investment has little growth potential.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2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Inflexible, strict, or serve.</a:t>
            </a:r>
          </a:p>
          <a:p>
            <a:endParaRPr lang="en-US" dirty="0"/>
          </a:p>
          <a:p>
            <a:r>
              <a:rPr lang="en-US" dirty="0" smtClean="0"/>
              <a:t>Adjective</a:t>
            </a:r>
          </a:p>
          <a:p>
            <a:r>
              <a:rPr lang="en-US" dirty="0" smtClean="0"/>
              <a:t>Firmly fixed or set</a:t>
            </a:r>
          </a:p>
          <a:p>
            <a:pPr marL="0" indent="0">
              <a:buNone/>
            </a:pPr>
            <a:r>
              <a:rPr lang="en-US" sz="1800" dirty="0" smtClean="0"/>
              <a:t>Online etymology dictionary, 2010 Douglas harper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7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rigid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rigid strip of metal</a:t>
            </a:r>
          </a:p>
          <a:p>
            <a:r>
              <a:rPr lang="en-US" dirty="0" smtClean="0"/>
              <a:t>A rigid displinarian</a:t>
            </a:r>
          </a:p>
          <a:p>
            <a:r>
              <a:rPr lang="en-US" dirty="0" smtClean="0"/>
              <a:t>The table was rigid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True/false</a:t>
            </a:r>
          </a:p>
          <a:p>
            <a:r>
              <a:rPr lang="en-US" dirty="0" smtClean="0"/>
              <a:t>Rigid is an adjective</a:t>
            </a:r>
          </a:p>
          <a:p>
            <a:r>
              <a:rPr lang="en-US" dirty="0" smtClean="0"/>
              <a:t>Potential is an adjective</a:t>
            </a:r>
          </a:p>
          <a:p>
            <a:r>
              <a:rPr lang="en-US" dirty="0" smtClean="0"/>
              <a:t>Rigid is not firmly fixed or set</a:t>
            </a:r>
          </a:p>
          <a:p>
            <a:r>
              <a:rPr lang="en-US" dirty="0" smtClean="0"/>
              <a:t>Potential </a:t>
            </a:r>
            <a:r>
              <a:rPr lang="en-US" smtClean="0"/>
              <a:t>means possibility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1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109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Vocabulary words</vt:lpstr>
      <vt:lpstr>potential</vt:lpstr>
      <vt:lpstr>Examples of potential</vt:lpstr>
      <vt:lpstr>rigid</vt:lpstr>
      <vt:lpstr>Examples of rigid</vt:lpstr>
      <vt:lpstr>quiz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Hatfield, Drew</dc:creator>
  <cp:lastModifiedBy>Berketis, Megan</cp:lastModifiedBy>
  <cp:revision>4</cp:revision>
  <dcterms:created xsi:type="dcterms:W3CDTF">2015-10-02T19:27:33Z</dcterms:created>
  <dcterms:modified xsi:type="dcterms:W3CDTF">2015-10-20T16:57:09Z</dcterms:modified>
</cp:coreProperties>
</file>