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CF9DA8-C40D-4688-8612-EC3E8DF8D38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715D95-DCCF-4021-98B0-EF9B11305A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Algerian" panose="04020705040A02060702" pitchFamily="82" charset="0"/>
              </a:rPr>
              <a:t>Dilapidated &amp; Falter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Jeyden W.</a:t>
            </a:r>
            <a:endParaRPr lang="en-US" sz="44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Dilapidated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 </a:t>
            </a:r>
            <a:r>
              <a:rPr lang="en-CA" sz="2400" dirty="0"/>
              <a:t>I</a:t>
            </a:r>
            <a:r>
              <a:rPr lang="en-CA" sz="2400" dirty="0" smtClean="0"/>
              <a:t>n a state of disrepair or ruin as a result of age or neglect.</a:t>
            </a:r>
            <a:endParaRPr lang="en-CA" sz="2400" dirty="0"/>
          </a:p>
          <a:p>
            <a:pPr marL="118872" indent="0">
              <a:buNone/>
            </a:pPr>
            <a:r>
              <a:rPr lang="en-CA" sz="2400" dirty="0" smtClean="0"/>
              <a:t> </a:t>
            </a:r>
          </a:p>
          <a:p>
            <a:r>
              <a:rPr lang="en-CA" sz="2400" dirty="0" smtClean="0"/>
              <a:t>Adjective.</a:t>
            </a:r>
          </a:p>
          <a:p>
            <a:endParaRPr lang="en-CA" sz="2400" dirty="0" smtClean="0"/>
          </a:p>
          <a:p>
            <a:pPr marL="118872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Dictionary.referenece.com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331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Dilapidated: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EX: crumbling, in ruins, decayed/ decaying, etc. </a:t>
            </a:r>
          </a:p>
          <a:p>
            <a:r>
              <a:rPr lang="en-US" dirty="0"/>
              <a:t>The dilapidated house was in the midst of being tore down. </a:t>
            </a:r>
          </a:p>
          <a:p>
            <a:r>
              <a:rPr lang="en-US" dirty="0"/>
              <a:t>Here, in a dilapidated room, </a:t>
            </a:r>
            <a:r>
              <a:rPr lang="en-US" dirty="0" err="1"/>
              <a:t>Saleem</a:t>
            </a:r>
            <a:r>
              <a:rPr lang="en-US" dirty="0"/>
              <a:t> recounts the November blast. </a:t>
            </a:r>
          </a:p>
          <a:p>
            <a:r>
              <a:rPr lang="en-US" dirty="0"/>
              <a:t>Dilapidated buildings tend to have a scary effect.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Falter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Start to lose strength or momentum– lacking of confidence.</a:t>
            </a:r>
          </a:p>
          <a:p>
            <a:pPr marL="118872" indent="0">
              <a:buNone/>
            </a:pPr>
            <a:r>
              <a:rPr lang="en-CA" sz="2400" dirty="0" smtClean="0"/>
              <a:t> </a:t>
            </a:r>
          </a:p>
          <a:p>
            <a:r>
              <a:rPr lang="en-CA" sz="2400" dirty="0" smtClean="0"/>
              <a:t>Verb</a:t>
            </a:r>
          </a:p>
          <a:p>
            <a:pPr marL="118872" indent="0">
              <a:buNone/>
            </a:pPr>
            <a:endParaRPr lang="en-CA" sz="2400" dirty="0" smtClean="0"/>
          </a:p>
          <a:p>
            <a:r>
              <a:rPr lang="en-CA" sz="2400" i="1" dirty="0" smtClean="0"/>
              <a:t>Sentence.yourdictionary.com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3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Falter: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EX: </a:t>
            </a:r>
            <a:r>
              <a:rPr lang="en-US" dirty="0" smtClean="0"/>
              <a:t>hesitate, delay, drag, stall. </a:t>
            </a:r>
          </a:p>
          <a:p>
            <a:r>
              <a:rPr lang="en-US" dirty="0" smtClean="0"/>
              <a:t>Models </a:t>
            </a:r>
            <a:r>
              <a:rPr lang="en-US" dirty="0"/>
              <a:t>tends to falter within 30 years.</a:t>
            </a:r>
          </a:p>
          <a:p>
            <a:r>
              <a:rPr lang="en-US" dirty="0"/>
              <a:t>Kids who are bullied or get picked on falter their confidence. </a:t>
            </a:r>
          </a:p>
          <a:p>
            <a:r>
              <a:rPr lang="en-US" dirty="0"/>
              <a:t>By getting older your strength and mobility falter.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1) is dilapidated an adjective or verb?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2) true or false: is falter the growing of strength? </a:t>
            </a:r>
          </a:p>
          <a:p>
            <a:endParaRPr lang="en-CA" dirty="0" smtClean="0"/>
          </a:p>
          <a:p>
            <a:r>
              <a:rPr lang="en-CA" dirty="0" smtClean="0"/>
              <a:t>3) is falter a verb or adjective? </a:t>
            </a:r>
          </a:p>
          <a:p>
            <a:endParaRPr lang="en-CA" dirty="0" smtClean="0"/>
          </a:p>
          <a:p>
            <a:r>
              <a:rPr lang="en-CA" dirty="0" smtClean="0"/>
              <a:t>4) is decaying an example of dilapidated?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1) adjective. </a:t>
            </a:r>
          </a:p>
          <a:p>
            <a:r>
              <a:rPr lang="en-CA" dirty="0" smtClean="0"/>
              <a:t>2) false.</a:t>
            </a:r>
          </a:p>
          <a:p>
            <a:r>
              <a:rPr lang="en-CA" dirty="0" smtClean="0"/>
              <a:t>3) verb.</a:t>
            </a:r>
          </a:p>
          <a:p>
            <a:r>
              <a:rPr lang="en-CA" dirty="0" smtClean="0"/>
              <a:t>4) yes.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</TotalTime>
  <Words>197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Dilapidated &amp; Falter</vt:lpstr>
      <vt:lpstr>Dilapidated</vt:lpstr>
      <vt:lpstr>Examples of Dilapidated: </vt:lpstr>
      <vt:lpstr>Falter </vt:lpstr>
      <vt:lpstr>Examples of Falter: </vt:lpstr>
      <vt:lpstr>Questions:</vt:lpstr>
      <vt:lpstr>Answers:</vt:lpstr>
    </vt:vector>
  </TitlesOfParts>
  <Company>Spectra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Dilapidated &amp; Falter</dc:title>
  <dc:creator>Thomas, Randy A</dc:creator>
  <cp:lastModifiedBy>Berketis, Megan</cp:lastModifiedBy>
  <cp:revision>7</cp:revision>
  <dcterms:created xsi:type="dcterms:W3CDTF">2015-09-15T02:04:03Z</dcterms:created>
  <dcterms:modified xsi:type="dcterms:W3CDTF">2015-09-17T17:43:40Z</dcterms:modified>
</cp:coreProperties>
</file>