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4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1337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323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267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189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257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27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23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376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aggress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casu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Aggressive &amp; Casual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9475" y="744575"/>
            <a:ext cx="3048000" cy="1920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Aggressive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1. characterized by or tending toward unprovoked offensives, attacks, invasions, or the like; militantly forward or menacing: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2. boldly assertive and forward; pushy: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100" dirty="0">
                <a:solidFill>
                  <a:schemeClr val="dk1"/>
                </a:solidFill>
              </a:rPr>
              <a:t>"aggressive." </a:t>
            </a:r>
            <a:r>
              <a:rPr lang="en" sz="1100" i="1" dirty="0">
                <a:solidFill>
                  <a:schemeClr val="dk1"/>
                </a:solidFill>
              </a:rPr>
              <a:t>Dictionary.com Unabridged</a:t>
            </a:r>
            <a:r>
              <a:rPr lang="en" sz="1100" dirty="0">
                <a:solidFill>
                  <a:schemeClr val="dk1"/>
                </a:solidFill>
              </a:rPr>
              <a:t>. Random House, Inc. 13 Sep. 2015. &lt;Dictionary.com</a:t>
            </a:r>
            <a:r>
              <a:rPr lang="en" sz="1100" dirty="0">
                <a:solidFill>
                  <a:schemeClr val="dk1"/>
                </a:solidFill>
                <a:hlinkClick r:id="rId3"/>
              </a:rPr>
              <a:t>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http://dictionary.reference.com/browse/aggressive</a:t>
            </a:r>
            <a:r>
              <a:rPr lang="en" sz="1100" dirty="0">
                <a:solidFill>
                  <a:schemeClr val="dk1"/>
                </a:solidFill>
              </a:rPr>
              <a:t>&gt;.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for aggressive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Exploding  aggressively, she was yelling out of control throwing her plate at the sever.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When the basketball player fouled the other team mate, out of anger the player aggressively threw the ball at the referee.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3.) A recent study shows that children who are spanked for bad behavior are more likely to be aggressive or anxious than those who are disciplined in other ways.</a:t>
            </a:r>
          </a:p>
          <a:p>
            <a:pPr lvl="0" rtl="0"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en" sz="2300" b="1">
                <a:solidFill>
                  <a:schemeClr val="dk1"/>
                </a:solidFill>
              </a:rPr>
              <a:t>www.use-in-a-sentence.com</a:t>
            </a:r>
          </a:p>
          <a:p>
            <a:pPr lvl="0">
              <a:spcBef>
                <a:spcPts val="0"/>
              </a:spcBef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Casual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without definite or serious intention; careless or offhand; passing: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2.)   seeming or tending to be indifferent to what is happening; apathetic; unconcerned: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“casual." </a:t>
            </a:r>
            <a:r>
              <a:rPr lang="en" sz="1100" i="1">
                <a:solidFill>
                  <a:schemeClr val="dk1"/>
                </a:solidFill>
              </a:rPr>
              <a:t>Dictionary.com Unabridged</a:t>
            </a:r>
            <a:r>
              <a:rPr lang="en" sz="1100">
                <a:solidFill>
                  <a:schemeClr val="dk1"/>
                </a:solidFill>
              </a:rPr>
              <a:t>. Random House, Inc. 13 Sep. 2015. &lt;Dictionary.com</a:t>
            </a:r>
            <a:r>
              <a:rPr lang="en" sz="1100">
                <a:solidFill>
                  <a:schemeClr val="dk1"/>
                </a:solidFill>
                <a:hlinkClick r:id="rId3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http://dictionary.reference.com/browse/casual</a:t>
            </a:r>
            <a:r>
              <a:rPr lang="en" sz="1100">
                <a:solidFill>
                  <a:schemeClr val="dk1"/>
                </a:solidFill>
              </a:rPr>
              <a:t>&gt;.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casual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As the young lady overheard the other girls talking rudely about her, she casually went up to said hello with a smile on her face.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The teacher walked over to the student who was out of control, casually telling them to go to the principle’s office.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304800" rtl="0">
              <a:spcBef>
                <a:spcPts val="0"/>
              </a:spcBef>
              <a:buSzPct val="1000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Her </a:t>
            </a:r>
            <a:r>
              <a:rPr lang="en" sz="1200" b="1">
                <a:solidFill>
                  <a:schemeClr val="dk1"/>
                </a:solidFill>
              </a:rPr>
              <a:t>casual</a:t>
            </a:r>
            <a:r>
              <a:rPr lang="en" sz="1200">
                <a:solidFill>
                  <a:schemeClr val="dk1"/>
                </a:solidFill>
              </a:rPr>
              <a:t> remark accidentally caused an argument.</a:t>
            </a:r>
          </a:p>
          <a:p>
            <a:pPr lvl="0" rtl="0">
              <a:spcBef>
                <a:spcPts val="2400"/>
              </a:spcBef>
              <a:spcAft>
                <a:spcPts val="600"/>
              </a:spcAft>
              <a:buNone/>
            </a:pPr>
            <a:r>
              <a:rPr lang="en" sz="2300" b="1">
                <a:solidFill>
                  <a:schemeClr val="dk1"/>
                </a:solidFill>
              </a:rPr>
              <a:t>www.use-in-a-sentence.com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Check your understanding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teacher came in the classroom and threw her  books on the table and started to raise her voice to the class, who was yelling.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!.)  Was the teacher being aggressive or casual towards the students?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2.)  The students were being casual.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True or False?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basketball coach was very soft spoken when explaining to the players that were yelling at eachother because they  lost the tournament.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Was the basketball coach being casual or aggressive towards the players?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The players were being aggressive towards eachother.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True or False?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411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Answers: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aggressive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false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casual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true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359</Words>
  <Application>Microsoft Office PowerPoint</Application>
  <PresentationFormat>On-screen Show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simple-light-2</vt:lpstr>
      <vt:lpstr>Voc</vt:lpstr>
      <vt:lpstr>Aggressive</vt:lpstr>
      <vt:lpstr>examples for aggressive</vt:lpstr>
      <vt:lpstr>Casual</vt:lpstr>
      <vt:lpstr>Examples of casual</vt:lpstr>
      <vt:lpstr>Check your understanding</vt:lpstr>
      <vt:lpstr>Answers:  aggressive false  casual true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</dc:title>
  <dc:creator>Berketis, Megan</dc:creator>
  <cp:lastModifiedBy>Berketis, Megan</cp:lastModifiedBy>
  <cp:revision>3</cp:revision>
  <dcterms:modified xsi:type="dcterms:W3CDTF">2015-09-14T17:55:26Z</dcterms:modified>
</cp:coreProperties>
</file>