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56695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Vocabulary presentation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Definitions:                 Dictionary.com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94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Adapt: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verb(used with object)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to make suitable to requirements or conditions; adjust or modify fittingly.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Dictionary.com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Embarrass: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verb</a:t>
            </a:r>
          </a:p>
          <a:p>
            <a:pPr marL="457200" lvl="0" indent="-3810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to cause confusion and shame to; make uncomfortably self conscious.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Sentences: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Adapt: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I have to adapt to my surroundings.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They adapted themselves to the change quickly.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He adapted the novel for movies.</a:t>
            </a:r>
          </a:p>
          <a:p>
            <a:pPr>
              <a:spcBef>
                <a:spcPts val="0"/>
              </a:spcBef>
              <a:buNone/>
            </a:pPr>
            <a:r>
              <a:rPr lang="en" sz="1200"/>
              <a:t>“Adapt.” </a:t>
            </a:r>
            <a:r>
              <a:rPr lang="en" sz="1200" i="1"/>
              <a:t>Dictionary.com. </a:t>
            </a:r>
            <a:r>
              <a:rPr lang="en" sz="1200"/>
              <a:t>Dictionary.com</a:t>
            </a:r>
            <a:r>
              <a:rPr lang="en" sz="1200" i="1"/>
              <a:t>,</a:t>
            </a:r>
            <a:r>
              <a:rPr lang="en" sz="1200"/>
              <a:t>LLC. 2015. Web. 08 Sept. 2015.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Embarrass: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His bad table manners embarrassed her.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I accidentally embarrassed Millie.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I get embarrassed easily.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“ Embarrass.” </a:t>
            </a:r>
            <a:r>
              <a:rPr lang="en" sz="1200" i="1"/>
              <a:t>Dictionary.com. </a:t>
            </a:r>
            <a:r>
              <a:rPr lang="en" sz="1200"/>
              <a:t>Dictionary.com, LLC. 2015. Web. 08 Sept. 2015.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Quiz: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Animals _______ to their environment.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Being _______ is not fun.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To cause confusion and shame to is the definition for embarrass? truth or false</a:t>
            </a:r>
          </a:p>
          <a:p>
            <a:pPr marL="457200" lvl="0" indent="-3810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Embarrass is an adjective? truth or false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On-screen Show (16:9)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simple-light</vt:lpstr>
      <vt:lpstr>Vocabulary presentation</vt:lpstr>
      <vt:lpstr>Definitions:                 Dictionary.com</vt:lpstr>
      <vt:lpstr>Sentences:</vt:lpstr>
      <vt:lpstr>Quiz: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presentation</dc:title>
  <dc:creator>Berketis, Megan</dc:creator>
  <cp:lastModifiedBy>Berketis, Megan</cp:lastModifiedBy>
  <cp:revision>1</cp:revision>
  <dcterms:modified xsi:type="dcterms:W3CDTF">2015-09-10T16:54:05Z</dcterms:modified>
</cp:coreProperties>
</file>