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45560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Voucher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 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Clr>
                <a:srgbClr val="000000"/>
              </a:buClr>
              <a:buNone/>
            </a:pPr>
            <a:endParaRPr sz="1100" i="1">
              <a:solidFill>
                <a:srgbClr val="222222"/>
              </a:solidFill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endParaRPr sz="1100">
              <a:solidFill>
                <a:srgbClr val="222222"/>
              </a:solidFill>
            </a:endParaRP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-noun- a small printed piece of paper that entitles the holder to a discount or that may be exchanged for goods or services. 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 receipt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cashier issued a store voucher for a buy one get one free coupon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you can't get into an amusement park without a voucher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The voucher is only good thru the 1st - 21st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dynasty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A dynasty is a sequence of rulers from the same family, usually in the context of a feudal or monarchical system but sometimes also appearing in elective republics. 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duck dynasty is a funny show to watch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dynasty of europe's rulers has changed from its first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is voucher a noun or not (T or F)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where there dynasties in the middle ages (T or F) 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 the casher used a _____ to decrease the total price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On-screen Show (16:9)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dark-gradient</vt:lpstr>
      <vt:lpstr>Voucher </vt:lpstr>
      <vt:lpstr>Definition </vt:lpstr>
      <vt:lpstr>Examples</vt:lpstr>
      <vt:lpstr>dynasty </vt:lpstr>
      <vt:lpstr>definition </vt:lpstr>
      <vt:lpstr>Examples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Voucher </dc:title>
  <dc:creator>Berketis, Megan</dc:creator>
  <cp:lastModifiedBy>Berketis, Megan</cp:lastModifiedBy>
  <cp:revision>1</cp:revision>
  <dcterms:modified xsi:type="dcterms:W3CDTF">2015-09-17T18:37:03Z</dcterms:modified>
</cp:coreProperties>
</file>