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66624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wgnation.com/football/team-news/greyson-lambert-on-the-changes-hes-made-since-virgini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Vintage-noun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2459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 A season’s yield of grapes or wine from a vineyard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Merriam Webster Dictionary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2. Representing the high quality of a past time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738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“Genteman was amazed at the number of vintage cars, trucks, and other vehicles that line the streets.”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Glascock, Taylor. "The Vivid Vintage Cars That Line The Streets Of SF."</a:t>
            </a:r>
            <a:r>
              <a:rPr lang="en" i="1">
                <a:solidFill>
                  <a:srgbClr val="333333"/>
                </a:solidFill>
              </a:rPr>
              <a:t>Wired.com</a:t>
            </a:r>
            <a:r>
              <a:rPr lang="en">
                <a:solidFill>
                  <a:srgbClr val="333333"/>
                </a:solidFill>
              </a:rPr>
              <a:t>. Conde Nast Digital, 23 Sept. 2015. Web. 23 Sept. 2015.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333333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The Wizard of Oz can be considered a vintage movie.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Transition-noun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1. movement, passage, or change from one position, state, stage, subject, concept, etc.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Dictionary.com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2. a movement, development, or evolution from one form, stage, or style to another.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Merriam-Webster.com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258250" y="11738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73737"/>
                </a:solidFill>
              </a:rPr>
              <a:t>“Lambert recently spoke to </a:t>
            </a:r>
            <a:r>
              <a:rPr lang="en" b="1">
                <a:solidFill>
                  <a:srgbClr val="265970"/>
                </a:solidFill>
                <a:hlinkClick r:id="rId3"/>
              </a:rPr>
              <a:t>Dawg Nation</a:t>
            </a:r>
            <a:r>
              <a:rPr lang="en">
                <a:solidFill>
                  <a:srgbClr val="373737"/>
                </a:solidFill>
              </a:rPr>
              <a:t> about his quick transition to the Bulldogs after transferring in from Virginia.”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"Lambert Making the Transition to Georgia Look Easy." </a:t>
            </a:r>
            <a:r>
              <a:rPr lang="en" i="1">
                <a:solidFill>
                  <a:srgbClr val="333333"/>
                </a:solidFill>
              </a:rPr>
              <a:t>FOX Sports</a:t>
            </a:r>
            <a:r>
              <a:rPr lang="en">
                <a:solidFill>
                  <a:srgbClr val="333333"/>
                </a:solidFill>
              </a:rPr>
              <a:t>. 23 Sept. 2015. Web. 23 Sept. 2015.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333333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The batter had to make a quick transition to his stance before the next pitch.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Transition is what part of speech?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word has to do with grapes and wine?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 movement from one position to another is?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In writing, moving from one paragraph to another is called a ________?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MLA Citations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</a:rPr>
              <a:t>Glascock, Taylor. "The Vivid Vintage Cars That Line The Streets Of SF."</a:t>
            </a:r>
            <a:r>
              <a:rPr lang="en" sz="1200" i="1">
                <a:solidFill>
                  <a:srgbClr val="333333"/>
                </a:solidFill>
              </a:rPr>
              <a:t>Wired.com</a:t>
            </a:r>
            <a:r>
              <a:rPr lang="en" sz="1200">
                <a:solidFill>
                  <a:srgbClr val="333333"/>
                </a:solidFill>
              </a:rPr>
              <a:t>. Conde Nast Digital, 23 Sept. 2015. Web. 23 Sept. 2015.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rgbClr val="333333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</a:rPr>
              <a:t>"Lambert Making the Transition to Georgia Look Easy." </a:t>
            </a:r>
            <a:r>
              <a:rPr lang="en" sz="1200" i="1">
                <a:solidFill>
                  <a:srgbClr val="333333"/>
                </a:solidFill>
              </a:rPr>
              <a:t>FOX Sports</a:t>
            </a:r>
            <a:r>
              <a:rPr lang="en" sz="1200">
                <a:solidFill>
                  <a:srgbClr val="333333"/>
                </a:solidFill>
              </a:rPr>
              <a:t>. 23 Sept. 2015. Web. 23 Sept. 2015.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On-screen Show (16:9)</PresentationFormat>
  <Paragraphs>32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simple-light-2</vt:lpstr>
      <vt:lpstr>Vocab</vt:lpstr>
      <vt:lpstr>Vintage-noun</vt:lpstr>
      <vt:lpstr>Examples</vt:lpstr>
      <vt:lpstr>Transition-noun</vt:lpstr>
      <vt:lpstr>Examples</vt:lpstr>
      <vt:lpstr>Quiz</vt:lpstr>
      <vt:lpstr>MLA Citations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</dc:title>
  <dc:creator>Berketis, Megan</dc:creator>
  <cp:lastModifiedBy>Berketis, Megan</cp:lastModifiedBy>
  <cp:revision>1</cp:revision>
  <dcterms:modified xsi:type="dcterms:W3CDTF">2015-09-25T11:59:26Z</dcterms:modified>
</cp:coreProperties>
</file>