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aleway" panose="020B0604020202020204" charset="0"/>
      <p:regular r:id="rId9"/>
      <p:bold r:id="rId10"/>
    </p:embeddedFont>
    <p:embeddedFont>
      <p:font typeface="Source Sans Pro" panose="020B0604020202020204" charset="0"/>
      <p:regular r:id="rId11"/>
      <p:bold r:id="rId12"/>
      <p:italic r:id="rId13"/>
      <p:boldItalic r:id="rId14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02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86763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599" cy="200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600"/>
            </a:lvl1pPr>
            <a:lvl2pPr>
              <a:spcBef>
                <a:spcPts val="0"/>
              </a:spcBef>
              <a:buSzPct val="100000"/>
              <a:defRPr sz="3600"/>
            </a:lvl2pPr>
            <a:lvl3pPr>
              <a:spcBef>
                <a:spcPts val="0"/>
              </a:spcBef>
              <a:buSzPct val="100000"/>
              <a:defRPr sz="3600"/>
            </a:lvl3pPr>
            <a:lvl4pPr>
              <a:spcBef>
                <a:spcPts val="0"/>
              </a:spcBef>
              <a:buSzPct val="100000"/>
              <a:defRPr sz="3600"/>
            </a:lvl4pPr>
            <a:lvl5pPr>
              <a:spcBef>
                <a:spcPts val="0"/>
              </a:spcBef>
              <a:buSzPct val="100000"/>
              <a:defRPr sz="3600"/>
            </a:lvl5pPr>
            <a:lvl6pPr>
              <a:spcBef>
                <a:spcPts val="0"/>
              </a:spcBef>
              <a:buSzPct val="100000"/>
              <a:defRPr sz="3600"/>
            </a:lvl6pPr>
            <a:lvl7pPr>
              <a:spcBef>
                <a:spcPts val="0"/>
              </a:spcBef>
              <a:buSzPct val="100000"/>
              <a:defRPr sz="3600"/>
            </a:lvl7pPr>
            <a:lvl8pPr>
              <a:spcBef>
                <a:spcPts val="0"/>
              </a:spcBef>
              <a:buSzPct val="100000"/>
              <a:defRPr sz="3600"/>
            </a:lvl8pPr>
            <a:lvl9pPr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636800" y="80700"/>
            <a:ext cx="4426499" cy="4982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199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3800"/>
            </a:lvl1pPr>
            <a:lvl2pPr algn="ctr">
              <a:spcBef>
                <a:spcPts val="0"/>
              </a:spcBef>
              <a:buSzPct val="100000"/>
              <a:defRPr sz="3800"/>
            </a:lvl2pPr>
            <a:lvl3pPr algn="ctr">
              <a:spcBef>
                <a:spcPts val="0"/>
              </a:spcBef>
              <a:buSzPct val="100000"/>
              <a:defRPr sz="3800"/>
            </a:lvl3pPr>
            <a:lvl4pPr algn="ctr">
              <a:spcBef>
                <a:spcPts val="0"/>
              </a:spcBef>
              <a:buSzPct val="100000"/>
              <a:defRPr sz="3800"/>
            </a:lvl4pPr>
            <a:lvl5pPr algn="ctr">
              <a:spcBef>
                <a:spcPts val="0"/>
              </a:spcBef>
              <a:buSzPct val="100000"/>
              <a:defRPr sz="3800"/>
            </a:lvl5pPr>
            <a:lvl6pPr algn="ctr">
              <a:spcBef>
                <a:spcPts val="0"/>
              </a:spcBef>
              <a:buSzPct val="100000"/>
              <a:defRPr sz="3800"/>
            </a:lvl6pPr>
            <a:lvl7pPr algn="ctr">
              <a:spcBef>
                <a:spcPts val="0"/>
              </a:spcBef>
              <a:buSzPct val="100000"/>
              <a:defRPr sz="3800"/>
            </a:lvl7pPr>
            <a:lvl8pPr algn="ctr">
              <a:spcBef>
                <a:spcPts val="0"/>
              </a:spcBef>
              <a:buSzPct val="100000"/>
              <a:defRPr sz="3800"/>
            </a:lvl8pPr>
            <a:lvl9pPr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Vocabulary Presentation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Allison Harlow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Liaison--noun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 relationship that allows different groups to work together and provide information to each other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 close bond or connection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www.merriam-webster.com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16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She has a liaison with each of her parents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Christians have close liaisons with God.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I had known Korologos when I was Solicitor General, and he was the Nixon White House´s  liaison to the Senate. He was a great support.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 -Robert H. Bork, </a:t>
            </a:r>
            <a:r>
              <a:rPr lang="en" sz="2400" i="1"/>
              <a:t>The Tempting of America</a:t>
            </a:r>
            <a:r>
              <a:rPr lang="en" sz="2400"/>
              <a:t>, 1990. Web. 23 Oct. 2015.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 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Populace--noun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the people who live in a country or area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the common people; masses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www.merriam-webster.com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The populace decreased after the earthquake.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India has a very high populace.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In Uganda, a country in which 82 percent of the populace is involved in agricultural production, 14 percent of civilians are underweight.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        Seaman, Patrick. ¨GMOs Must Be Embraced.¨ </a:t>
            </a:r>
            <a:r>
              <a:rPr lang="en" sz="2400" i="1"/>
              <a:t>WSN</a:t>
            </a:r>
            <a:r>
              <a:rPr lang="en" sz="2400"/>
              <a:t>. NYU´s Official Student Newspaper, 22 Oct. 2015. Web. 23 Oct. 2015.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Populace is a close bond. True or False?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Is liaison a noun or verb?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New York City has a big _______. Populace or liaison?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Our _______ is what makes us best friends. Populace or liaison?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Raleway</vt:lpstr>
      <vt:lpstr>Source Sans Pro</vt:lpstr>
      <vt:lpstr>plum</vt:lpstr>
      <vt:lpstr>Vocabulary Presentation</vt:lpstr>
      <vt:lpstr>Liaison--noun</vt:lpstr>
      <vt:lpstr>Examples</vt:lpstr>
      <vt:lpstr>Populace--noun</vt:lpstr>
      <vt:lpstr>Examples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Presentation</dc:title>
  <dc:creator>Berketis, Megan</dc:creator>
  <cp:lastModifiedBy>Berketis, Megan</cp:lastModifiedBy>
  <cp:revision>1</cp:revision>
  <dcterms:modified xsi:type="dcterms:W3CDTF">2015-10-29T18:49:27Z</dcterms:modified>
</cp:coreProperties>
</file>