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53532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  <a:endParaRPr lang="en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Graphic 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Adjective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Giving a clear</a:t>
            </a:r>
            <a:r>
              <a:rPr lang="en"/>
              <a:t> </a:t>
            </a:r>
            <a:r>
              <a:rPr lang="en" sz="2400"/>
              <a:t>and effective picture; vivid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dictionary.com</a:t>
            </a:r>
            <a:r>
              <a:rPr lang="en" sz="1400"/>
              <a:t> 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Adjective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Shown or described in a very clear way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merriam-webster.com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				</a:t>
            </a:r>
          </a:p>
          <a:p>
            <a:pPr>
              <a:spcBef>
                <a:spcPts val="0"/>
              </a:spcBef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very graphic violence in the film may be disturbing to some viewers.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Stephen King is a graphic writer.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Nocturnal 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Adjective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Done, occurring, or coming at night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dictionary.com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Adjective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Active mainly during the night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merriam-webster.com</a:t>
            </a:r>
            <a:r>
              <a:rPr lang="en" sz="2400"/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Most owls are nocturnal.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Nocturnal animals are awake during the night.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 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Graphic and Nocturnal are what part of speech?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True or False: Graphic is a vivid image.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Nocturnal is active mainly during the _______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sketched</vt:lpstr>
      <vt:lpstr>Vocabulary </vt:lpstr>
      <vt:lpstr>Graphic </vt:lpstr>
      <vt:lpstr>Examples </vt:lpstr>
      <vt:lpstr>Nocturnal </vt:lpstr>
      <vt:lpstr>Examples </vt:lpstr>
      <vt:lpstr>Quiz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</dc:title>
  <dc:creator>Berketis, Megan</dc:creator>
  <cp:lastModifiedBy>Berketis, Megan</cp:lastModifiedBy>
  <cp:revision>1</cp:revision>
  <dcterms:modified xsi:type="dcterms:W3CDTF">2015-09-18T18:49:27Z</dcterms:modified>
</cp:coreProperties>
</file>