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58654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reference.com/browse/blanc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reference.com/browse/enraptur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CC0000"/>
                </a:solidFill>
              </a:rPr>
              <a:t>Vocab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CC0000"/>
                </a:solidFill>
              </a:rPr>
              <a:t>by: Tori Lanham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Blanch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verb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100" b="1">
                <a:solidFill>
                  <a:schemeClr val="dk1"/>
                </a:solidFill>
              </a:rPr>
              <a:t>1</a:t>
            </a:r>
            <a:r>
              <a:rPr lang="en" sz="1100">
                <a:solidFill>
                  <a:schemeClr val="dk1"/>
                </a:solidFill>
              </a:rPr>
              <a:t>. make white or pale by extracting color; bleach.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100" b="1">
                <a:solidFill>
                  <a:schemeClr val="dk1"/>
                </a:solidFill>
              </a:rPr>
              <a:t>2</a:t>
            </a:r>
            <a:r>
              <a:rPr lang="en" sz="1100">
                <a:solidFill>
                  <a:schemeClr val="dk1"/>
                </a:solidFill>
              </a:rPr>
              <a:t>.(of a person) grow pale from shock, fear, or a similar emotion.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100" b="1">
                <a:solidFill>
                  <a:schemeClr val="dk1"/>
                </a:solidFill>
              </a:rPr>
              <a:t>3</a:t>
            </a:r>
            <a:r>
              <a:rPr lang="en" sz="1100">
                <a:solidFill>
                  <a:schemeClr val="dk1"/>
                </a:solidFill>
              </a:rPr>
              <a:t>.prepare (vegetables) for freezing or further cooking by immersing briefly in boiling water.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Examples: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The cold light blanched her face.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Many people blanch at the suggestion.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The very thought of going made him blanch.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100" u="sng">
                <a:solidFill>
                  <a:schemeClr val="accent5"/>
                </a:solidFill>
                <a:hlinkClick r:id="rId3"/>
              </a:rPr>
              <a:t>http://dictionary.reference.com/browse/blanch</a:t>
            </a:r>
          </a:p>
          <a:p>
            <a:pPr lvl="0" rtl="0">
              <a:spcBef>
                <a:spcPts val="0"/>
              </a:spcBef>
              <a:buNone/>
            </a:pPr>
            <a:endParaRPr sz="110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Enrapture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1256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200">
                <a:solidFill>
                  <a:srgbClr val="000000"/>
                </a:solidFill>
              </a:rPr>
              <a:t>verb</a:t>
            </a:r>
          </a:p>
          <a:p>
            <a:pPr rtl="0">
              <a:spcBef>
                <a:spcPts val="0"/>
              </a:spcBef>
              <a:buNone/>
            </a:pPr>
            <a:r>
              <a:rPr lang="en" sz="1200">
                <a:solidFill>
                  <a:srgbClr val="000000"/>
                </a:solidFill>
              </a:rPr>
              <a:t>1.give intense pleasure or joy to</a:t>
            </a:r>
          </a:p>
          <a:p>
            <a:pPr rtl="0">
              <a:spcBef>
                <a:spcPts val="0"/>
              </a:spcBef>
              <a:buNone/>
            </a:pPr>
            <a:r>
              <a:rPr lang="en" sz="1200">
                <a:solidFill>
                  <a:srgbClr val="000000"/>
                </a:solidFill>
              </a:rPr>
              <a:t>Examples:</a:t>
            </a:r>
          </a:p>
          <a:p>
            <a:pPr rtl="0">
              <a:spcBef>
                <a:spcPts val="0"/>
              </a:spcBef>
              <a:buNone/>
            </a:pPr>
            <a:r>
              <a:rPr lang="en" sz="1200">
                <a:solidFill>
                  <a:srgbClr val="000000"/>
                </a:solidFill>
              </a:rPr>
              <a:t>Ruth was enraptured by the child who was sleeping in her arms so peacefully.</a:t>
            </a:r>
          </a:p>
          <a:p>
            <a:pPr rtl="0"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He was surrounded by all that could enchant the eye and </a:t>
            </a:r>
            <a:r>
              <a:rPr lang="en" sz="1100" i="1">
                <a:solidFill>
                  <a:schemeClr val="dk1"/>
                </a:solidFill>
              </a:rPr>
              <a:t>enrapture </a:t>
            </a:r>
            <a:r>
              <a:rPr lang="en" sz="1100">
                <a:solidFill>
                  <a:schemeClr val="dk1"/>
                </a:solidFill>
              </a:rPr>
              <a:t>the imagination.</a:t>
            </a:r>
          </a:p>
          <a:p>
            <a:pPr rtl="0"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There is little that does not </a:t>
            </a:r>
            <a:r>
              <a:rPr lang="en" sz="1100" i="1">
                <a:solidFill>
                  <a:schemeClr val="dk1"/>
                </a:solidFill>
              </a:rPr>
              <a:t>enrapture </a:t>
            </a:r>
            <a:r>
              <a:rPr lang="en" sz="1100">
                <a:solidFill>
                  <a:schemeClr val="dk1"/>
                </a:solidFill>
              </a:rPr>
              <a:t>them, if you tie them down to nothing, and let them try all.</a:t>
            </a:r>
          </a:p>
          <a:p>
            <a:pPr rtl="0">
              <a:spcBef>
                <a:spcPts val="0"/>
              </a:spcBef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http://dictionary.reference.com/browse/enrapture</a:t>
            </a:r>
          </a:p>
          <a:p>
            <a:pPr rtl="0">
              <a:spcBef>
                <a:spcPts val="0"/>
              </a:spcBef>
              <a:buNone/>
            </a:pPr>
            <a:endParaRPr sz="110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Quiz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1. Is Blanch a noun or verb?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2. What gives intense pleasure or joy to?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3. Is it true that enrapture is a verb?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4. What is shock, fear, or a similar emotion?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Sources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i="1">
                <a:solidFill>
                  <a:schemeClr val="dk1"/>
                </a:solidFill>
              </a:rPr>
              <a:t>Dictionary.com</a:t>
            </a:r>
            <a:r>
              <a:rPr lang="en">
                <a:solidFill>
                  <a:schemeClr val="dk1"/>
                </a:solidFill>
              </a:rPr>
              <a:t>. Dictionary.com, n.d. Web. 12 Nov. 2015.</a:t>
            </a:r>
          </a:p>
          <a:p>
            <a:pPr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205</Words>
  <Application>Microsoft Office PowerPoint</Application>
  <PresentationFormat>On-screen Show (16:9)</PresentationFormat>
  <Paragraphs>27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simple-light-2</vt:lpstr>
      <vt:lpstr>Vocab</vt:lpstr>
      <vt:lpstr>Blanch</vt:lpstr>
      <vt:lpstr>Enrapture</vt:lpstr>
      <vt:lpstr>Quiz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</dc:title>
  <dc:creator>Berketis, Megan</dc:creator>
  <cp:lastModifiedBy>Berketis, Megan</cp:lastModifiedBy>
  <cp:revision>1</cp:revision>
  <dcterms:modified xsi:type="dcterms:W3CDTF">2015-11-12T19:35:54Z</dcterms:modified>
</cp:coreProperties>
</file>