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9"/>
      <p:bold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  <p:embeddedFont>
      <p:font typeface="Verdana" panose="020B0604030504040204" pitchFamily="34" charset="0"/>
      <p:regular r:id="rId15"/>
      <p:bold r:id="rId16"/>
      <p:italic r:id="rId17"/>
      <p:boldItalic r:id="rId1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0567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 Presentation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>
                <a:solidFill>
                  <a:srgbClr val="CC0000"/>
                </a:solidFill>
              </a:rPr>
              <a:t>Binder and Bazaar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703575"/>
            <a:ext cx="8520599" cy="285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Binder: </a:t>
            </a:r>
            <a:r>
              <a:rPr lang="en" i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noun</a:t>
            </a:r>
          </a:p>
          <a:p>
            <a:pPr lvl="0" rtl="0">
              <a:spcBef>
                <a:spcPts val="0"/>
              </a:spcBef>
              <a:buClr>
                <a:srgbClr val="222222"/>
              </a:buClr>
              <a:buSzPct val="100000"/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thing or person that binds something, in particular.</a:t>
            </a:r>
          </a:p>
          <a:p>
            <a:pPr marL="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</a:t>
            </a:r>
            <a:r>
              <a:rPr lang="en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detachable cover, resembling the cover of a notebook or book, with clasps or rings for holding loose papers together</a:t>
            </a:r>
          </a:p>
          <a:p>
            <a:pPr marL="45720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Dictionary.com</a:t>
            </a:r>
          </a:p>
          <a:p>
            <a:pPr>
              <a:spcBef>
                <a:spcPts val="0"/>
              </a:spcBef>
              <a:buNone/>
            </a:pP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of binder: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71900" y="1670825"/>
            <a:ext cx="8222100" cy="334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global </a:t>
            </a: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binder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excipients market has witnessed rapid growth over the past few years. 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Walmart is having a big sale on school supplies such as backpacks, pencils, and </a:t>
            </a: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binders.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Mrs. Yeager will get mad if you forget to bring your </a:t>
            </a: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binder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class.</a:t>
            </a:r>
          </a:p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#1 is the professional example: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Dow Jones. ¨</a:t>
            </a:r>
            <a:r>
              <a:rPr lang="en" i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Global Binders Excipients Market 2015-2019 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Reportlinker Review.¨ MW MarketWatch, Sept 23. web. 2015. September 24, 2015.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22222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95475" y="141975"/>
            <a:ext cx="8222100" cy="140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0950" y="19299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bazaar</a:t>
            </a:r>
            <a:r>
              <a:rPr lang="en" sz="1500" b="1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noun</a:t>
            </a:r>
          </a:p>
          <a:p>
            <a:pPr marL="457200" lvl="0" indent="-22860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fundraising sale of goods</a:t>
            </a:r>
          </a:p>
          <a:p>
            <a:pPr marL="457200" lvl="0" indent="-22860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marketplace or shopping quarter, especially one in the Middle East.</a:t>
            </a:r>
          </a:p>
          <a:p>
            <a:pPr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rtl="0">
              <a:lnSpc>
                <a:spcPct val="14347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Dictionary.com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22222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Examples: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school had a </a:t>
            </a: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bazaar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raise money for a charity.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mom went to the </a:t>
            </a: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bazaar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see if they had anything she wanted.</a:t>
            </a:r>
          </a:p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History-sheeter was murdered in Zam</a:t>
            </a: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bazaar.</a:t>
            </a:r>
          </a:p>
          <a:p>
            <a:pPr rtl="0">
              <a:spcBef>
                <a:spcPts val="0"/>
              </a:spcBef>
              <a:buNone/>
            </a:pPr>
            <a:r>
              <a:rPr lang="en" b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#3 is the professional example: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Chennai. ¨</a:t>
            </a:r>
            <a:r>
              <a:rPr lang="en" i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History-sheeter was murdered in Zam</a:t>
            </a:r>
            <a:r>
              <a:rPr lang="en" b="1" i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i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bazaar</a:t>
            </a:r>
            <a:r>
              <a:rPr lang="en" b="1" i="1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¨ The Hindu. September 23, 2015. Web. September 24, 2015.</a:t>
            </a:r>
          </a:p>
          <a:p>
            <a:pPr lvl="0">
              <a:spcBef>
                <a:spcPts val="0"/>
              </a:spcBef>
              <a:buNone/>
            </a:pPr>
            <a:endParaRPr b="1">
              <a:solidFill>
                <a:srgbClr val="22222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1900" y="48755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Quiz: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71900" y="1798950"/>
            <a:ext cx="8222100" cy="307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222222"/>
              </a:buClr>
              <a:buFont typeface="Comic Sans MS"/>
              <a:buAutoNum type="arabicPeriod"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School is starting. One might go to walmart to buy a</a:t>
            </a:r>
            <a:r>
              <a:rPr lang="en" u="sng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 ________.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 	true or false? Bazaar is a noun.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 	true or false? A charitable bake sale can be a bazaar.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4.	Ligature is when two things are tied or stitched together, and it's also used to bind. is it a synonym to the word binder?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5.	true or false? Binder is a noun.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22222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buNone/>
            </a:pPr>
            <a:endParaRPr u="sng"/>
          </a:p>
          <a:p>
            <a:pPr lvl="0" rtl="0">
              <a:spcBef>
                <a:spcPts val="0"/>
              </a:spcBef>
              <a:buNone/>
            </a:pPr>
            <a:endParaRPr u="sng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Roboto</vt:lpstr>
      <vt:lpstr>Verdana</vt:lpstr>
      <vt:lpstr>material</vt:lpstr>
      <vt:lpstr>Vocabulary Presentation</vt:lpstr>
      <vt:lpstr>Definition:</vt:lpstr>
      <vt:lpstr>Examples of binder:</vt:lpstr>
      <vt:lpstr>Definition:</vt:lpstr>
      <vt:lpstr>Examples:</vt:lpstr>
      <vt:lpstr>Quiz: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Presentation</dc:title>
  <dc:creator>Berketis, Megan</dc:creator>
  <cp:lastModifiedBy>Berketis, Megan</cp:lastModifiedBy>
  <cp:revision>2</cp:revision>
  <dcterms:modified xsi:type="dcterms:W3CDTF">2015-09-25T11:58:05Z</dcterms:modified>
</cp:coreProperties>
</file>