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399273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lectio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Parliamentary_procedur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reference.com/browse/brie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ncisio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tionary.org/wiki/concis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/>
          </a:p>
        </p:txBody>
      </p:sp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Vocab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675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400"/>
          </a:p>
          <a:p>
            <a:pPr lvl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400"/>
          </a:p>
          <a:p>
            <a:pPr>
              <a:spcBef>
                <a:spcPts val="0"/>
              </a:spcBef>
              <a:buNone/>
            </a:pPr>
            <a:r>
              <a:rPr lang="en"/>
              <a:t>Abstain- (dictionary.com)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675600"/>
            <a:ext cx="8229600" cy="378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verb (used without object)</a:t>
            </a:r>
          </a:p>
          <a:p>
            <a:pPr lvl="0" algn="l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1.to hold oneself back voluntarily, especially from something regarded as improper or unhealthy (usually followed by from):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to abstain from eating meat.</a:t>
            </a:r>
          </a:p>
          <a:p>
            <a:pPr lvl="0" algn="l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2.to refrain from casting one's vote: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a referendum in which two delegates abstained.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>
              <a:solidFill>
                <a:schemeClr val="dk2"/>
              </a:solidFill>
            </a:endParaRP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Abstain- (wikipedia)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is a term in</a:t>
            </a:r>
            <a:r>
              <a:rPr lang="en" sz="3600">
                <a:solidFill>
                  <a:schemeClr val="dk1"/>
                </a:solidFill>
                <a:hlinkClick r:id="rId3"/>
              </a:rPr>
              <a:t> </a:t>
            </a:r>
            <a:r>
              <a:rPr lang="en" sz="3600" u="sng">
                <a:solidFill>
                  <a:schemeClr val="hlink"/>
                </a:solidFill>
                <a:hlinkClick r:id="rId3"/>
              </a:rPr>
              <a:t>election</a:t>
            </a:r>
            <a:r>
              <a:rPr lang="en" sz="3600">
                <a:solidFill>
                  <a:schemeClr val="dk1"/>
                </a:solidFill>
              </a:rPr>
              <a:t> procedure for when a participant in a vote either does not go to vote (on election day) or, in </a:t>
            </a:r>
            <a:r>
              <a:rPr lang="en" sz="3600" u="sng">
                <a:solidFill>
                  <a:schemeClr val="hlink"/>
                </a:solidFill>
                <a:hlinkClick r:id="rId4"/>
              </a:rPr>
              <a:t>parliamentary procedure</a:t>
            </a:r>
            <a:r>
              <a:rPr lang="en" sz="3600">
                <a:solidFill>
                  <a:schemeClr val="dk1"/>
                </a:solidFill>
              </a:rPr>
              <a:t>, is present during the vote, but does n</a:t>
            </a:r>
          </a:p>
          <a:p>
            <a:pPr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ot cast a ballot.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 of Abstain: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Choosing not to vote.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When choosing not to do something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When choosing not to have something.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Brevity- (dictionary.com)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noun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1.shortness of time or duration;</a:t>
            </a:r>
            <a:r>
              <a:rPr lang="en">
                <a:solidFill>
                  <a:schemeClr val="dk1"/>
                </a:solidFill>
                <a:hlinkClick r:id="rId3"/>
              </a:rPr>
              <a:t> </a:t>
            </a:r>
            <a:r>
              <a:rPr lang="en" u="sng">
                <a:solidFill>
                  <a:schemeClr val="hlink"/>
                </a:solidFill>
                <a:hlinkClick r:id="rId3"/>
              </a:rPr>
              <a:t>briefness</a:t>
            </a:r>
            <a:r>
              <a:rPr lang="en">
                <a:solidFill>
                  <a:schemeClr val="dk1"/>
                </a:solidFill>
              </a:rPr>
              <a:t> 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the brevity of human life.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2.the quality of expressing much in few words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Brevity- wikipedia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 (noun) is</a:t>
            </a:r>
            <a:r>
              <a:rPr lang="en">
                <a:solidFill>
                  <a:schemeClr val="dk1"/>
                </a:solidFill>
                <a:hlinkClick r:id="rId3"/>
              </a:rPr>
              <a:t> </a:t>
            </a:r>
            <a:r>
              <a:rPr lang="en" u="sng">
                <a:solidFill>
                  <a:schemeClr val="hlink"/>
                </a:solidFill>
                <a:hlinkClick r:id="rId3"/>
              </a:rPr>
              <a:t>concision</a:t>
            </a:r>
            <a:r>
              <a:rPr lang="en">
                <a:solidFill>
                  <a:schemeClr val="dk1"/>
                </a:solidFill>
              </a:rPr>
              <a:t>, the quality of being brief or</a:t>
            </a:r>
            <a:r>
              <a:rPr lang="en">
                <a:solidFill>
                  <a:schemeClr val="dk1"/>
                </a:solidFill>
                <a:hlinkClick r:id="rId4"/>
              </a:rPr>
              <a:t> </a:t>
            </a:r>
            <a:r>
              <a:rPr lang="en" u="sng">
                <a:solidFill>
                  <a:schemeClr val="hlink"/>
                </a:solidFill>
                <a:hlinkClick r:id="rId4"/>
              </a:rPr>
              <a:t>concise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 of Brevity: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Shortness of time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Shortness of use of words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Type of poem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Quiz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What part of speech is abstain?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brevity is shortness of time. True or false? 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In what type of situation would you abstain?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True or false:  Brevity is a verb.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On-screen Show (16:9)</PresentationFormat>
  <Paragraphs>32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light-gradient</vt:lpstr>
      <vt:lpstr>Vocab</vt:lpstr>
      <vt:lpstr>  Abstain- (dictionary.com)</vt:lpstr>
      <vt:lpstr>Abstain- (wikipedia)</vt:lpstr>
      <vt:lpstr>Examples of Abstain:</vt:lpstr>
      <vt:lpstr>Brevity- (dictionary.com)</vt:lpstr>
      <vt:lpstr>Brevity- wikipedia</vt:lpstr>
      <vt:lpstr>Examples of Brevity:</vt:lpstr>
      <vt:lpstr>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</dc:title>
  <dc:creator>Berketis, Megan</dc:creator>
  <cp:lastModifiedBy>Berketis, Megan</cp:lastModifiedBy>
  <cp:revision>1</cp:revision>
  <dcterms:modified xsi:type="dcterms:W3CDTF">2015-09-17T18:47:50Z</dcterms:modified>
</cp:coreProperties>
</file>