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1800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FF72C6"/>
                </a:solidFill>
              </a:rPr>
              <a:t>                 Vocabulary</a:t>
            </a:r>
            <a:r>
              <a:rPr lang="en">
                <a:solidFill>
                  <a:srgbClr val="FF72C6"/>
                </a:solidFill>
              </a:rPr>
              <a:t>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                        Hapless and Portal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Hapless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Adjective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Unlucky;luckless;unfortunate;doomed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Examples: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</a:t>
            </a:r>
            <a:r>
              <a:rPr lang="en">
                <a:solidFill>
                  <a:srgbClr val="000000"/>
                </a:solidFill>
              </a:rPr>
              <a:t>hapless</a:t>
            </a:r>
            <a:r>
              <a:rPr lang="en"/>
              <a:t> women had given up on trying to look for her dog after hours.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After his car broke down, the </a:t>
            </a:r>
            <a:r>
              <a:rPr lang="en">
                <a:solidFill>
                  <a:srgbClr val="000000"/>
                </a:solidFill>
              </a:rPr>
              <a:t>hapless</a:t>
            </a:r>
            <a:r>
              <a:rPr lang="en"/>
              <a:t> man walked down the street looking for the nearest gas station.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Portal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Noun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 door,gate,entrance,or access.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Examples: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As the entry opened, she entered the mysterious portal.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After hours of playing the video game, the portal was a gateway to the future. 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The girl felt (hapless/portal) when she couldn't find any of her clothes to wear to the dance.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Is portal a noun or adjective?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are two synonyms of hapless?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The queen entered into the (hapless/portal) with security by her side.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work cited: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dictionary.refernce.com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Roboto</vt:lpstr>
      <vt:lpstr>geometric</vt:lpstr>
      <vt:lpstr>                 Vocabulary </vt:lpstr>
      <vt:lpstr>Hapless </vt:lpstr>
      <vt:lpstr>Portal  </vt:lpstr>
      <vt:lpstr>Quiz</vt:lpstr>
      <vt:lpstr>work cited: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Vocabulary </dc:title>
  <dc:creator>Berketis, Megan</dc:creator>
  <cp:lastModifiedBy>Berketis, Megan</cp:lastModifiedBy>
  <cp:revision>1</cp:revision>
  <dcterms:modified xsi:type="dcterms:W3CDTF">2015-09-17T12:22:07Z</dcterms:modified>
</cp:coreProperties>
</file>