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Proxima Nova" panose="020B0604020202020204" charset="0"/>
      <p:regular r:id="rId9"/>
      <p:bold r:id="rId10"/>
      <p:italic r:id="rId11"/>
      <p:boldItalic r:id="rId12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034" y="-16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73208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hape 9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510450" y="3182312"/>
            <a:ext cx="8123100" cy="629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991475"/>
            <a:ext cx="8520599" cy="19178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14000" b="1"/>
            </a:lvl1pPr>
            <a:lvl2pPr algn="ctr">
              <a:spcBef>
                <a:spcPts val="0"/>
              </a:spcBef>
              <a:buSzPct val="100000"/>
              <a:defRPr sz="14000" b="1"/>
            </a:lvl2pPr>
            <a:lvl3pPr algn="ctr">
              <a:spcBef>
                <a:spcPts val="0"/>
              </a:spcBef>
              <a:buSzPct val="100000"/>
              <a:defRPr sz="14000" b="1"/>
            </a:lvl3pPr>
            <a:lvl4pPr algn="ctr">
              <a:spcBef>
                <a:spcPts val="0"/>
              </a:spcBef>
              <a:buSzPct val="100000"/>
              <a:defRPr sz="14000" b="1"/>
            </a:lvl4pPr>
            <a:lvl5pPr algn="ctr">
              <a:spcBef>
                <a:spcPts val="0"/>
              </a:spcBef>
              <a:buSzPct val="100000"/>
              <a:defRPr sz="14000" b="1"/>
            </a:lvl5pPr>
            <a:lvl6pPr algn="ctr">
              <a:spcBef>
                <a:spcPts val="0"/>
              </a:spcBef>
              <a:buSzPct val="100000"/>
              <a:defRPr sz="14000" b="1"/>
            </a:lvl6pPr>
            <a:lvl7pPr algn="ctr">
              <a:spcBef>
                <a:spcPts val="0"/>
              </a:spcBef>
              <a:buSzPct val="100000"/>
              <a:defRPr sz="14000" b="1"/>
            </a:lvl7pPr>
            <a:lvl8pPr algn="ctr">
              <a:spcBef>
                <a:spcPts val="0"/>
              </a:spcBef>
              <a:buSzPct val="100000"/>
              <a:defRPr sz="14000" b="1"/>
            </a:lvl8pPr>
            <a:lvl9pPr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599" cy="901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dk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hape 14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572000" y="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199" cy="1509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Vocabulary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510450" y="3182312"/>
            <a:ext cx="8123100" cy="629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Cosmic, Cryptic.                                            Riley Bradshaw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Cosmic                                   adjective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 Of or relating to the cosmos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characteristics of the cosmos or its phenomena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Immeasurably extended in time or space, vast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Forming a part of the material universe, especially outside the earth.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DIctionary.com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Examples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The day felt cosmic, as I stayed after school to finish this presentation.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Cosmic Philosophy is a hard but interesting study.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Experts said the technique would involve looking for the 'cosmic equivalent of a sonic boom from an airplane'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Griffith, Sarah. ¨Hunting for stars in the milky way.¨ Daily Mail.  Sarah Grifith, 23 sep 2015. 23 sep 2015. 24 sep 2015.</a:t>
            </a:r>
          </a:p>
          <a:p>
            <a:pPr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2355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Cryptic                   adjective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Mysterious in meaning, puzzling, ambiguous 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Abrupt, short, terse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secret occult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Involving or using cipher, code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zoology, fitted for concealing, serving to camouflage 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 dictionary.com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Examples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creatures like bigfoot are considered cryptics to zoologist.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To some people big words have cryptic meanings.</a:t>
            </a:r>
          </a:p>
          <a:p>
            <a:pPr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 A picture taken by NASA shows Plutos cryptic mountain range.</a:t>
            </a:r>
          </a:p>
          <a:p>
            <a:pPr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Levin, Matt. “Cryptic scaley planet.” Chron. Matt Levin, 25 sep 2015, 25 sep 2015, Chron. 25 sep 2015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QUIZ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AutoNum type="arabicPeriod"/>
            </a:pPr>
            <a:r>
              <a:rPr lang="en">
                <a:solidFill>
                  <a:srgbClr val="FFFFFF"/>
                </a:solidFill>
              </a:rPr>
              <a:t>Is cryptic a noun or an adjective?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AutoNum type="arabicPeriod"/>
            </a:pPr>
            <a:r>
              <a:rPr lang="en">
                <a:solidFill>
                  <a:srgbClr val="FFFFFF"/>
                </a:solidFill>
              </a:rPr>
              <a:t>Is cosmic a adjective or an adverb?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AutoNum type="arabicPeriod"/>
            </a:pPr>
            <a:r>
              <a:rPr lang="en">
                <a:solidFill>
                  <a:srgbClr val="FFFFFF"/>
                </a:solidFill>
              </a:rPr>
              <a:t>Does cosmic help zoology, or is that cryptic?</a:t>
            </a:r>
          </a:p>
          <a:p>
            <a:pPr marL="457200" lvl="0" indent="-228600">
              <a:spcBef>
                <a:spcPts val="0"/>
              </a:spcBef>
              <a:buClr>
                <a:srgbClr val="FFFFFF"/>
              </a:buClr>
              <a:buAutoNum type="arabicPeriod"/>
            </a:pPr>
            <a:r>
              <a:rPr lang="en">
                <a:solidFill>
                  <a:srgbClr val="FFFFFF"/>
                </a:solidFill>
              </a:rPr>
              <a:t>is cosmic a form in philosophy?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On-screen Show (16:9)</PresentationFormat>
  <Paragraphs>32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Proxima Nova</vt:lpstr>
      <vt:lpstr>spearmint</vt:lpstr>
      <vt:lpstr>Vocabulary</vt:lpstr>
      <vt:lpstr>Cosmic                                   adjective</vt:lpstr>
      <vt:lpstr>Examples</vt:lpstr>
      <vt:lpstr>Cryptic                   adjective</vt:lpstr>
      <vt:lpstr>Examples</vt:lpstr>
      <vt:lpstr>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Berketis, Megan</dc:creator>
  <cp:lastModifiedBy>Berketis, Megan</cp:lastModifiedBy>
  <cp:revision>1</cp:revision>
  <dcterms:modified xsi:type="dcterms:W3CDTF">2015-11-05T21:11:11Z</dcterms:modified>
</cp:coreProperties>
</file>