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B077A4C-7AF6-4488-90A6-54773BFA60A8}">
  <a:tblStyle styleId="{8B077A4C-7AF6-4488-90A6-54773BFA60A8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034" y="-16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27185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espv=2&amp;biw=1366&amp;bih=657&amp;site=webhp&amp;q=define+tchotchke&amp;sa=X&amp;ved=0CDQQ_SowAGoVChMIuInip_qNyAIVwY8NCh0p5AX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Bauble,Peak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Peak Defenition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163325" y="12398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Peak:</a:t>
            </a:r>
            <a:r>
              <a:rPr lang="en" sz="150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noun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15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1.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15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the pointed top of a mountain or ridge.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15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15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a mountain with a pointed summit.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15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3.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15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the pointed top of anything.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15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4.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15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the highest or most important point or level: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i="1">
                <a:solidFill>
                  <a:srgbClr val="979797"/>
                </a:solidFill>
                <a:latin typeface="Verdana"/>
                <a:ea typeface="Verdana"/>
                <a:cs typeface="Verdana"/>
                <a:sym typeface="Verdana"/>
              </a:rPr>
              <a:t>the peak of her political career.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 i="1">
              <a:solidFill>
                <a:srgbClr val="9797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150">
                <a:solidFill>
                  <a:srgbClr val="979797"/>
                </a:solidFill>
                <a:latin typeface="Verdana"/>
                <a:ea typeface="Verdana"/>
                <a:cs typeface="Verdana"/>
                <a:sym typeface="Verdana"/>
              </a:rPr>
              <a:t>dictionary.com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58" name="Shape 58"/>
          <p:cNvGraphicFramePr/>
          <p:nvPr/>
        </p:nvGraphicFramePr>
        <p:xfrm>
          <a:off x="163325" y="187512"/>
          <a:ext cx="6429375" cy="360523"/>
        </p:xfrm>
        <a:graphic>
          <a:graphicData uri="http://schemas.openxmlformats.org/drawingml/2006/table">
            <a:tbl>
              <a:tblPr>
                <a:noFill/>
                <a:tableStyleId>{8B077A4C-7AF6-4488-90A6-54773BFA60A8}</a:tableStyleId>
              </a:tblPr>
              <a:tblGrid>
                <a:gridCol w="320000"/>
                <a:gridCol w="6109375"/>
              </a:tblGrid>
              <a:tr h="0">
                <a:tc>
                  <a:txBody>
                    <a:bodyPr/>
                    <a:lstStyle/>
                    <a:p>
                      <a:pPr lvl="0" rtl="0">
                        <a:lnSpc>
                          <a:spcPct val="106363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i="1">
                          <a:solidFill>
                            <a:srgbClr val="222222"/>
                          </a:solidFill>
                        </a:rPr>
                        <a:t>:</a:t>
                      </a:r>
                    </a:p>
                  </a:txBody>
                  <a:tcPr marL="91425" marR="2857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6363"/>
                        </a:lnSpc>
                        <a:spcBef>
                          <a:spcPts val="0"/>
                        </a:spcBef>
                        <a:buNone/>
                      </a:pPr>
                      <a:endParaRPr sz="1100">
                        <a:solidFill>
                          <a:srgbClr val="660099"/>
                        </a:solidFill>
                        <a:hlinkClick r:id="rId3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59" name="Shape 59"/>
          <p:cNvSpPr txBox="1"/>
          <p:nvPr/>
        </p:nvSpPr>
        <p:spPr>
          <a:xfrm rot="285279">
            <a:off x="4861414" y="1077851"/>
            <a:ext cx="3014874" cy="29878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06363"/>
              </a:lnSpc>
              <a:spcBef>
                <a:spcPts val="0"/>
              </a:spcBef>
              <a:buNone/>
            </a:pPr>
            <a:r>
              <a:rPr lang="en" sz="1100">
                <a:solidFill>
                  <a:srgbClr val="222222"/>
                </a:solidFill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Bauble defenition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50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</a:rPr>
              <a:t>a small, showy trinket or decoration.</a:t>
            </a:r>
          </a:p>
          <a:p>
            <a:pPr lvl="0" rtl="0">
              <a:spcBef>
                <a:spcPts val="0"/>
              </a:spcBef>
              <a:buNone/>
            </a:pPr>
            <a:endParaRPr sz="150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3333"/>
              <a:buFont typeface="Arial"/>
              <a:buNone/>
            </a:pPr>
            <a:r>
              <a:rPr lang="en" sz="150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noun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15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1.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15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a showy, usually cheap, ornament; trinket; gewgaw.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15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2.</a:t>
            </a:r>
          </a:p>
          <a:p>
            <a:pPr lvl="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15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a jester's scepter.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chemeClr val="dk1"/>
                </a:solidFill>
              </a:rPr>
              <a:t>Baubl</a:t>
            </a:r>
            <a:r>
              <a:rPr lang="en" sz="1100" i="1">
                <a:solidFill>
                  <a:schemeClr val="dk1"/>
                </a:solidFill>
              </a:rPr>
              <a:t>e-</a:t>
            </a:r>
            <a:r>
              <a:rPr lang="en" sz="1100" b="1">
                <a:solidFill>
                  <a:srgbClr val="281E1E"/>
                </a:solidFill>
              </a:rPr>
              <a:t>Peerages: from birthright to bauble is not progress. </a:t>
            </a:r>
          </a:p>
          <a:p>
            <a:pPr lvl="0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281E1E"/>
                </a:solidFill>
              </a:rPr>
              <a:t>Rentoul,John. “Peerages: from birthright to bauble is not progress.” </a:t>
            </a:r>
            <a:r>
              <a:rPr lang="en" sz="1100" b="1" i="1">
                <a:solidFill>
                  <a:srgbClr val="281E1E"/>
                </a:solidFill>
              </a:rPr>
              <a:t>Independent</a:t>
            </a:r>
            <a:r>
              <a:rPr lang="en" sz="1100" b="1">
                <a:solidFill>
                  <a:srgbClr val="281E1E"/>
                </a:solidFill>
              </a:rPr>
              <a:t>. Independent. </a:t>
            </a:r>
            <a:r>
              <a:rPr lang="en" sz="1050">
                <a:solidFill>
                  <a:srgbClr val="888888"/>
                </a:solidFill>
              </a:rPr>
              <a:t>29 August 2015. Web. 23 Sept.2015.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My grandma gave me a useless bauble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 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I gave my grandma a useless bauble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" sz="1100" b="1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Peak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" sz="1100" b="1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Mountain Biking Invades Colorado’s Highest Peaks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" sz="1100" b="1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Dreier, Frederick. “Mountain Biking Invades Colorado’s Highest Peaks.” </a:t>
            </a:r>
            <a:r>
              <a:rPr lang="en" sz="1100" b="1" i="1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Wall Street Journal. Dow Jones. 2015.Web.23 Sept. 2015.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dk1"/>
              </a:buClr>
              <a:buFont typeface="Arial"/>
              <a:buNone/>
            </a:pPr>
            <a:endParaRPr sz="1100" b="1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I climbed to the peak of the mountain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i could see everything from the peak</a:t>
            </a:r>
          </a:p>
          <a:p>
            <a:pPr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Quiz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Is bauble a noun?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Is peak a noun?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What can you climb to the top of a peak or a bauble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What can you play with a peak or a bauble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On-screen Show (16:9)</PresentationFormat>
  <Paragraphs>46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simple-light-2</vt:lpstr>
      <vt:lpstr>Bauble,Peak</vt:lpstr>
      <vt:lpstr>Peak Defenition</vt:lpstr>
      <vt:lpstr>Bauble defenition</vt:lpstr>
      <vt:lpstr>Examples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Bauble,Peak</dc:title>
  <dc:creator>Berketis, Megan</dc:creator>
  <cp:lastModifiedBy>Berketis, Megan</cp:lastModifiedBy>
  <cp:revision>1</cp:revision>
  <dcterms:modified xsi:type="dcterms:W3CDTF">2015-09-24T14:09:13Z</dcterms:modified>
</cp:coreProperties>
</file>