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44388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Mike Daddy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Horticulture-Noun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The cultivation of a garden, orchard, or nursery.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2) Cultivation of flowers, fruit, vegetables, etc. 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Annihilate-Verb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Destroy utterly.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2) Wipe out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Examples...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I enjoy participating in HORTICULTURE.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</a:rPr>
              <a:t>I will ANNIHILATE the game this year.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1) Horticulture is a noun? T or F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2)Annihilate. Noun, Verb, Adjective?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3)I will _______ the Earth said Marvin the martian.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Office PowerPoint</Application>
  <PresentationFormat>On-screen Show (16:9)</PresentationFormat>
  <Paragraphs>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simple-light-2</vt:lpstr>
      <vt:lpstr>Vocab</vt:lpstr>
      <vt:lpstr>Horticulture-Noun</vt:lpstr>
      <vt:lpstr>Annihilate-Verb</vt:lpstr>
      <vt:lpstr>Examples...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2015-10-29T14:08:10Z</dcterms:modified>
</cp:coreProperties>
</file>