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289457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 rot="10800000" flipH="1">
            <a:off x="0" y="3093234"/>
            <a:ext cx="8458200" cy="712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2"/>
              </a:buClr>
              <a:buNone/>
              <a:defRPr b="1">
                <a:solidFill>
                  <a:schemeClr val="lt2"/>
                </a:solidFill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656667" y="1461908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0" y="4406309"/>
            <a:ext cx="8686800" cy="5195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 b="1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  <a:endParaRPr lang="en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defRPr sz="3000">
                <a:solidFill>
                  <a:schemeClr val="dk2"/>
                </a:solidFill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2"/>
                </a:solidFill>
              </a:rPr>
              <a:t>‹#›</a:t>
            </a:fld>
            <a:endParaRPr lang="en" sz="13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atch.com/new-jersey/livingston/livingston-continues-deer-cull-2015-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cull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definition  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1-verb- </a:t>
            </a:r>
            <a:r>
              <a:rPr lang="en">
                <a:solidFill>
                  <a:srgbClr val="222222"/>
                </a:solidFill>
              </a:rPr>
              <a:t>select from a large quantity; obtain from a variety of sources.</a:t>
            </a:r>
          </a:p>
          <a:p>
            <a:pPr rtl="0">
              <a:spcBef>
                <a:spcPts val="0"/>
              </a:spcBef>
              <a:buNone/>
            </a:pPr>
            <a:endParaRPr>
              <a:solidFill>
                <a:srgbClr val="222222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222222"/>
                </a:solidFill>
              </a:rPr>
              <a:t>2-noun- a selective slaughter of wild animals.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examples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333333"/>
                </a:solidFill>
              </a:rPr>
              <a:t>-This year’s deer cull kicked off on Saturday and will run until Feb. 20, 2016. &lt;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http://patch.com/new-jersey/livingston/livingston-continues-deer-cull-2015-0</a:t>
            </a:r>
            <a:r>
              <a:rPr lang="en">
                <a:solidFill>
                  <a:srgbClr val="333333"/>
                </a:solidFill>
              </a:rPr>
              <a:t>&gt; 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333333"/>
                </a:solidFill>
              </a:rPr>
              <a:t>-in order to finish my paper, i had to cull my cites together. </a:t>
            </a:r>
          </a:p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333333"/>
                </a:solidFill>
              </a:rPr>
              <a:t>-the pig cull increased by 5%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Daily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definition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>
                <a:solidFill>
                  <a:srgbClr val="222222"/>
                </a:solidFill>
              </a:rPr>
              <a:t>-Adjective- done, produced, or occurring every day or every weekday</a:t>
            </a:r>
          </a:p>
          <a:p>
            <a:pPr marL="457200" lvl="0" indent="-228600">
              <a:spcBef>
                <a:spcPts val="0"/>
              </a:spcBef>
              <a:buClr>
                <a:srgbClr val="222222"/>
              </a:buClr>
              <a:buAutoNum type="arabicPeriod"/>
            </a:pPr>
            <a:r>
              <a:rPr lang="en">
                <a:solidFill>
                  <a:srgbClr val="222222"/>
                </a:solidFill>
              </a:rPr>
              <a:t>-Adverb- Every day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Examples 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I take a shower daily.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the newspaper comes daily except on sundays. </a:t>
            </a:r>
          </a:p>
          <a:p>
            <a:pPr marL="457200" lvl="0" indent="-228600">
              <a:spcBef>
                <a:spcPts val="0"/>
              </a:spcBef>
              <a:buChar char="-"/>
            </a:pPr>
            <a:r>
              <a:rPr lang="en"/>
              <a:t>kids go to school daily but are off on the weekend. 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moder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Application>Microsoft Office PowerPoint</Application>
  <PresentationFormat>On-screen Show (16:9)</PresentationFormat>
  <Paragraphs>17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modern</vt:lpstr>
      <vt:lpstr>cull</vt:lpstr>
      <vt:lpstr>definition  </vt:lpstr>
      <vt:lpstr>examples</vt:lpstr>
      <vt:lpstr>Daily</vt:lpstr>
      <vt:lpstr>definition</vt:lpstr>
      <vt:lpstr>Examples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cull</dc:title>
  <dc:creator>Berketis, Megan</dc:creator>
  <cp:lastModifiedBy>Berketis, Megan</cp:lastModifiedBy>
  <cp:revision>1</cp:revision>
  <dcterms:modified xsi:type="dcterms:W3CDTF">2015-09-17T14:34:52Z</dcterms:modified>
</cp:coreProperties>
</file>